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321" r:id="rId2"/>
    <p:sldId id="1163" r:id="rId3"/>
    <p:sldId id="935" r:id="rId4"/>
    <p:sldId id="936" r:id="rId5"/>
    <p:sldId id="937" r:id="rId6"/>
    <p:sldId id="938" r:id="rId7"/>
    <p:sldId id="939" r:id="rId8"/>
    <p:sldId id="324" r:id="rId9"/>
    <p:sldId id="322" r:id="rId10"/>
    <p:sldId id="323" r:id="rId11"/>
    <p:sldId id="325" r:id="rId12"/>
    <p:sldId id="326" r:id="rId13"/>
    <p:sldId id="327" r:id="rId14"/>
    <p:sldId id="328" r:id="rId15"/>
    <p:sldId id="329" r:id="rId16"/>
    <p:sldId id="330" r:id="rId17"/>
    <p:sldId id="331" r:id="rId18"/>
    <p:sldId id="332" r:id="rId19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40"/>
    <p:restoredTop sz="93605"/>
  </p:normalViewPr>
  <p:slideViewPr>
    <p:cSldViewPr snapToGrid="0">
      <p:cViewPr varScale="1">
        <p:scale>
          <a:sx n="120" d="100"/>
          <a:sy n="120" d="100"/>
        </p:scale>
        <p:origin x="224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31132F-6757-456E-A169-DFC25AF282F4}" type="datetimeFigureOut">
              <a:rPr lang="es-CL" smtClean="0"/>
              <a:pPr/>
              <a:t>07-04-20</a:t>
            </a:fld>
            <a:endParaRPr lang="es-CL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BF1C0-D557-4F9B-AA86-3A4B39A187DF}" type="slidenum">
              <a:rPr lang="es-CL" smtClean="0"/>
              <a:pPr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0670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fld id="{9861D9FC-7652-C448-83EE-5BED65D2DA1A}" type="slidenum">
              <a:rPr lang="de-DE" sz="1200" u="none"/>
              <a:pPr/>
              <a:t>11</a:t>
            </a:fld>
            <a:endParaRPr lang="de-DE" sz="1200" u="none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fld id="{57BBBAAA-CB1D-0D4E-9C55-7C771FF2F081}" type="slidenum">
              <a:rPr lang="de-DE" sz="1200" u="none"/>
              <a:pPr/>
              <a:t>12</a:t>
            </a:fld>
            <a:endParaRPr lang="de-DE" sz="1200" u="none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fld id="{D5CEEFE5-6B4F-8A43-98A2-0C9784201E55}" type="slidenum">
              <a:rPr lang="de-DE" sz="1200" u="none"/>
              <a:pPr/>
              <a:t>13</a:t>
            </a:fld>
            <a:endParaRPr lang="de-DE" sz="1200" u="none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fld id="{5BAF1377-0BD1-B143-99FF-201FF39F1CF0}" type="slidenum">
              <a:rPr lang="de-DE" sz="1200" u="none"/>
              <a:pPr/>
              <a:t>14</a:t>
            </a:fld>
            <a:endParaRPr lang="de-DE" sz="1200" u="none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fld id="{235546CE-60D2-C745-896B-F2BA5789CBAE}" type="slidenum">
              <a:rPr lang="de-DE" sz="1200" u="none"/>
              <a:pPr/>
              <a:t>15</a:t>
            </a:fld>
            <a:endParaRPr lang="de-DE" sz="1200" u="none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fld id="{F61C1613-C89E-4242-8491-4AA97AC8C949}" type="slidenum">
              <a:rPr lang="de-DE" sz="1200" u="none"/>
              <a:pPr/>
              <a:t>16</a:t>
            </a:fld>
            <a:endParaRPr lang="de-DE" sz="1200" u="none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fld id="{4F864E02-8C44-7A41-958B-FCA2A94EDE8D}" type="slidenum">
              <a:rPr lang="de-DE" sz="1200" u="none"/>
              <a:pPr/>
              <a:t>17</a:t>
            </a:fld>
            <a:endParaRPr lang="de-DE" sz="1200" u="none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fld id="{FB9DCF7C-C9FC-4B4C-8BD8-2CA697621FF9}" type="slidenum">
              <a:rPr lang="de-DE" sz="1200" u="none"/>
              <a:pPr/>
              <a:t>18</a:t>
            </a:fld>
            <a:endParaRPr lang="de-DE" sz="1200" u="none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2AD924-5B28-448E-A11C-A7269458FEE6}" type="slidenum">
              <a:rPr lang="en-US"/>
              <a:pPr/>
              <a:t>3</a:t>
            </a:fld>
            <a:endParaRPr lang="en-US"/>
          </a:p>
        </p:txBody>
      </p:sp>
      <p:sp>
        <p:nvSpPr>
          <p:cNvPr id="141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41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1026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2AD924-5B28-448E-A11C-A7269458FEE6}" type="slidenum">
              <a:rPr lang="en-US"/>
              <a:pPr/>
              <a:t>4</a:t>
            </a:fld>
            <a:endParaRPr lang="en-US"/>
          </a:p>
        </p:txBody>
      </p:sp>
      <p:sp>
        <p:nvSpPr>
          <p:cNvPr id="141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41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4257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DC020E-ECF1-465C-AC5B-02463F5328B0}" type="slidenum">
              <a:rPr lang="en-US"/>
              <a:pPr/>
              <a:t>5</a:t>
            </a:fld>
            <a:endParaRPr lang="en-US"/>
          </a:p>
        </p:txBody>
      </p:sp>
      <p:sp>
        <p:nvSpPr>
          <p:cNvPr id="147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47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4899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DC020E-ECF1-465C-AC5B-02463F5328B0}" type="slidenum">
              <a:rPr lang="en-US"/>
              <a:pPr/>
              <a:t>6</a:t>
            </a:fld>
            <a:endParaRPr lang="en-US"/>
          </a:p>
        </p:txBody>
      </p:sp>
      <p:sp>
        <p:nvSpPr>
          <p:cNvPr id="147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47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9428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DC020E-ECF1-465C-AC5B-02463F5328B0}" type="slidenum">
              <a:rPr lang="en-US"/>
              <a:pPr/>
              <a:t>7</a:t>
            </a:fld>
            <a:endParaRPr lang="en-US"/>
          </a:p>
        </p:txBody>
      </p:sp>
      <p:sp>
        <p:nvSpPr>
          <p:cNvPr id="147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47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8062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fld id="{36C7EDEE-6936-B144-A3F4-08F9A126E42A}" type="slidenum">
              <a:rPr lang="de-DE" sz="1200" u="none"/>
              <a:pPr/>
              <a:t>8</a:t>
            </a:fld>
            <a:endParaRPr lang="de-DE" sz="1200" u="none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fld id="{E49570FF-E75E-794F-A5BA-0040CC81E236}" type="slidenum">
              <a:rPr lang="de-DE" sz="1200" u="none"/>
              <a:pPr/>
              <a:t>9</a:t>
            </a:fld>
            <a:endParaRPr lang="de-DE" sz="1200" u="none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fld id="{5E0CC29B-EBB2-014D-9910-B39CEA892B8A}" type="slidenum">
              <a:rPr lang="de-DE" sz="1200" u="none"/>
              <a:pPr/>
              <a:t>10</a:t>
            </a:fld>
            <a:endParaRPr lang="de-DE" sz="1200" u="none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07-04-20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07-04-20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07-04-20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07-04-20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07-04-20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07-04-20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07-04-20</a:t>
            </a:fld>
            <a:endParaRPr lang="es-CL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07-04-20</a:t>
            </a:fld>
            <a:endParaRPr lang="es-C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07-04-20</a:t>
            </a:fld>
            <a:endParaRPr lang="es-CL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07-04-20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07-04-20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330BB-3945-4562-998B-13630C30D4E7}" type="datetimeFigureOut">
              <a:rPr lang="es-CL" smtClean="0"/>
              <a:pPr/>
              <a:t>07-04-20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oleObject" Target="../embeddings/oleObject9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9.png"/><Relationship Id="rId12" Type="http://schemas.openxmlformats.org/officeDocument/2006/relationships/oleObject" Target="../embeddings/oleObject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oleObject" Target="../embeddings/oleObject7.bin"/><Relationship Id="rId5" Type="http://schemas.openxmlformats.org/officeDocument/2006/relationships/image" Target="../media/image38.png"/><Relationship Id="rId10" Type="http://schemas.openxmlformats.org/officeDocument/2006/relationships/oleObject" Target="../embeddings/oleObject6.bin"/><Relationship Id="rId4" Type="http://schemas.openxmlformats.org/officeDocument/2006/relationships/image" Target="../media/image37.png"/><Relationship Id="rId9" Type="http://schemas.openxmlformats.org/officeDocument/2006/relationships/oleObject" Target="../embeddings/oleObject5.bin"/><Relationship Id="rId14" Type="http://schemas.openxmlformats.org/officeDocument/2006/relationships/oleObject" Target="../embeddings/oleObject10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9.png"/><Relationship Id="rId4" Type="http://schemas.openxmlformats.org/officeDocument/2006/relationships/oleObject" Target="../embeddings/oleObject1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50.png"/><Relationship Id="rId4" Type="http://schemas.openxmlformats.org/officeDocument/2006/relationships/oleObject" Target="../embeddings/oleObject12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52.wmf"/><Relationship Id="rId4" Type="http://schemas.openxmlformats.org/officeDocument/2006/relationships/oleObject" Target="../embeddings/oleObject14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54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53.png"/><Relationship Id="rId4" Type="http://schemas.openxmlformats.org/officeDocument/2006/relationships/oleObject" Target="../embeddings/oleObject15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54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53.png"/><Relationship Id="rId4" Type="http://schemas.openxmlformats.org/officeDocument/2006/relationships/oleObject" Target="../embeddings/oleObject17.bin"/><Relationship Id="rId9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notesSlide" Target="../notesSlides/notesSlide17.xml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6.png"/><Relationship Id="rId5" Type="http://schemas.openxmlformats.org/officeDocument/2006/relationships/oleObject" Target="../embeddings/oleObject20.bin"/><Relationship Id="rId4" Type="http://schemas.openxmlformats.org/officeDocument/2006/relationships/image" Target="../media/image5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8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10099" y="1690179"/>
            <a:ext cx="4090483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Crossing Line Profiles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2 ]</a:t>
            </a:r>
          </a:p>
        </p:txBody>
      </p:sp>
    </p:spTree>
    <p:extLst>
      <p:ext uri="{BB962C8B-B14F-4D97-AF65-F5344CB8AC3E}">
        <p14:creationId xmlns:p14="http://schemas.microsoft.com/office/powerpoint/2010/main" val="407243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-168275" y="-100013"/>
            <a:ext cx="6796088" cy="730251"/>
          </a:xfrm>
        </p:spPr>
        <p:txBody>
          <a:bodyPr/>
          <a:lstStyle/>
          <a:p>
            <a:r>
              <a:rPr lang="es-ES_tradnl" sz="3200" b="1">
                <a:solidFill>
                  <a:srgbClr val="99CCFF"/>
                </a:solidFill>
                <a:latin typeface="Garamond" charset="0"/>
              </a:rPr>
              <a:t>[ Segmentation of potential flaws ]</a:t>
            </a:r>
            <a:endParaRPr sz="3200" b="1" noProof="1">
              <a:solidFill>
                <a:srgbClr val="99CCFF"/>
              </a:solidFill>
              <a:latin typeface="Garamond" charset="0"/>
            </a:endParaRPr>
          </a:p>
        </p:txBody>
      </p:sp>
      <p:sp>
        <p:nvSpPr>
          <p:cNvPr id="18435" name="Line 3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8580438" y="6567488"/>
            <a:ext cx="4587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de-DE" sz="500" u="none">
                <a:solidFill>
                  <a:schemeClr val="hlink"/>
                </a:solidFill>
                <a:latin typeface="Times New Roman" charset="0"/>
              </a:rPr>
              <a:t>Präsentation</a:t>
            </a:r>
            <a:endParaRPr lang="de-DE" sz="4400" u="none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18437" name="Line 5"/>
          <p:cNvSpPr>
            <a:spLocks noChangeShapeType="1"/>
          </p:cNvSpPr>
          <p:nvPr/>
        </p:nvSpPr>
        <p:spPr bwMode="auto">
          <a:xfrm>
            <a:off x="-6350" y="6553200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8" name="Text Box 20"/>
          <p:cNvSpPr txBox="1">
            <a:spLocks noChangeArrowheads="1"/>
          </p:cNvSpPr>
          <p:nvPr/>
        </p:nvSpPr>
        <p:spPr bwMode="auto">
          <a:xfrm>
            <a:off x="0" y="6521450"/>
            <a:ext cx="9223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de-DE" sz="1400" b="1" u="none">
                <a:solidFill>
                  <a:srgbClr val="99CCFF"/>
                </a:solidFill>
              </a:rPr>
              <a:t>D.Mery: Crossing Line Profile		                   </a:t>
            </a:r>
            <a:fld id="{F4941F42-3969-9A4F-A1DF-00916CD7374C}" type="slidenum">
              <a:rPr sz="1400" b="1" u="none" noProof="1">
                <a:solidFill>
                  <a:srgbClr val="99CCFF"/>
                </a:solidFill>
              </a:rPr>
              <a:pPr/>
              <a:t>10</a:t>
            </a:fld>
            <a:endParaRPr sz="1400" b="1" u="none" noProof="1">
              <a:solidFill>
                <a:srgbClr val="99CCFF"/>
              </a:solidFill>
            </a:endParaRPr>
          </a:p>
        </p:txBody>
      </p:sp>
      <p:pic>
        <p:nvPicPr>
          <p:cNvPr id="18439" name="Picture 21" descr="a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652463"/>
            <a:ext cx="4283075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Picture 22" descr="aa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613" y="665163"/>
            <a:ext cx="4283075" cy="261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1" name="Picture 23" descr="a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3365500"/>
            <a:ext cx="4283075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2" name="Picture 24" descr="aa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600" y="3343275"/>
            <a:ext cx="4283075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3" name="Oval 25"/>
          <p:cNvSpPr>
            <a:spLocks noChangeArrowheads="1"/>
          </p:cNvSpPr>
          <p:nvPr/>
        </p:nvSpPr>
        <p:spPr bwMode="auto">
          <a:xfrm>
            <a:off x="2946400" y="5422900"/>
            <a:ext cx="469900" cy="469900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18444" name="Oval 26"/>
          <p:cNvSpPr>
            <a:spLocks noChangeArrowheads="1"/>
          </p:cNvSpPr>
          <p:nvPr/>
        </p:nvSpPr>
        <p:spPr bwMode="auto">
          <a:xfrm>
            <a:off x="1092200" y="1231900"/>
            <a:ext cx="469900" cy="469900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_tradnl"/>
          </a:p>
        </p:txBody>
      </p:sp>
      <p:grpSp>
        <p:nvGrpSpPr>
          <p:cNvPr id="2" name="Group 35"/>
          <p:cNvGrpSpPr>
            <a:grpSpLocks/>
          </p:cNvGrpSpPr>
          <p:nvPr/>
        </p:nvGrpSpPr>
        <p:grpSpPr bwMode="auto">
          <a:xfrm>
            <a:off x="4976813" y="1238250"/>
            <a:ext cx="3943350" cy="1990725"/>
            <a:chOff x="3135" y="780"/>
            <a:chExt cx="2484" cy="1254"/>
          </a:xfrm>
        </p:grpSpPr>
        <p:sp>
          <p:nvSpPr>
            <p:cNvPr id="18456" name="Line 27"/>
            <p:cNvSpPr>
              <a:spLocks noChangeShapeType="1"/>
            </p:cNvSpPr>
            <p:nvPr/>
          </p:nvSpPr>
          <p:spPr bwMode="auto">
            <a:xfrm flipV="1">
              <a:off x="3135" y="984"/>
              <a:ext cx="303" cy="111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7" name="Line 28"/>
            <p:cNvSpPr>
              <a:spLocks noChangeShapeType="1"/>
            </p:cNvSpPr>
            <p:nvPr/>
          </p:nvSpPr>
          <p:spPr bwMode="auto">
            <a:xfrm flipV="1">
              <a:off x="3438" y="1905"/>
              <a:ext cx="303" cy="111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8" name="Line 29"/>
            <p:cNvSpPr>
              <a:spLocks noChangeShapeType="1"/>
            </p:cNvSpPr>
            <p:nvPr/>
          </p:nvSpPr>
          <p:spPr bwMode="auto">
            <a:xfrm flipV="1">
              <a:off x="4632" y="1029"/>
              <a:ext cx="303" cy="111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9" name="Line 30"/>
            <p:cNvSpPr>
              <a:spLocks noChangeShapeType="1"/>
            </p:cNvSpPr>
            <p:nvPr/>
          </p:nvSpPr>
          <p:spPr bwMode="auto">
            <a:xfrm flipV="1">
              <a:off x="5004" y="1923"/>
              <a:ext cx="303" cy="111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60" name="Oval 31"/>
            <p:cNvSpPr>
              <a:spLocks noChangeArrowheads="1"/>
            </p:cNvSpPr>
            <p:nvPr/>
          </p:nvSpPr>
          <p:spPr bwMode="auto">
            <a:xfrm>
              <a:off x="3444" y="780"/>
              <a:ext cx="306" cy="297"/>
            </a:xfrm>
            <a:prstGeom prst="ellips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61" name="Oval 32"/>
            <p:cNvSpPr>
              <a:spLocks noChangeArrowheads="1"/>
            </p:cNvSpPr>
            <p:nvPr/>
          </p:nvSpPr>
          <p:spPr bwMode="auto">
            <a:xfrm>
              <a:off x="4935" y="831"/>
              <a:ext cx="306" cy="297"/>
            </a:xfrm>
            <a:prstGeom prst="ellips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62" name="Oval 33"/>
            <p:cNvSpPr>
              <a:spLocks noChangeArrowheads="1"/>
            </p:cNvSpPr>
            <p:nvPr/>
          </p:nvSpPr>
          <p:spPr bwMode="auto">
            <a:xfrm>
              <a:off x="3744" y="1698"/>
              <a:ext cx="306" cy="297"/>
            </a:xfrm>
            <a:prstGeom prst="ellips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63" name="Oval 34"/>
            <p:cNvSpPr>
              <a:spLocks noChangeArrowheads="1"/>
            </p:cNvSpPr>
            <p:nvPr/>
          </p:nvSpPr>
          <p:spPr bwMode="auto">
            <a:xfrm>
              <a:off x="5313" y="1722"/>
              <a:ext cx="306" cy="297"/>
            </a:xfrm>
            <a:prstGeom prst="ellips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grpSp>
        <p:nvGrpSpPr>
          <p:cNvPr id="3" name="Group 45"/>
          <p:cNvGrpSpPr>
            <a:grpSpLocks/>
          </p:cNvGrpSpPr>
          <p:nvPr/>
        </p:nvGrpSpPr>
        <p:grpSpPr bwMode="auto">
          <a:xfrm>
            <a:off x="4648200" y="3290888"/>
            <a:ext cx="3681413" cy="2590800"/>
            <a:chOff x="2928" y="2073"/>
            <a:chExt cx="2319" cy="1632"/>
          </a:xfrm>
        </p:grpSpPr>
        <p:sp>
          <p:nvSpPr>
            <p:cNvPr id="18448" name="Line 37"/>
            <p:cNvSpPr>
              <a:spLocks noChangeShapeType="1"/>
            </p:cNvSpPr>
            <p:nvPr/>
          </p:nvSpPr>
          <p:spPr bwMode="auto">
            <a:xfrm flipH="1" flipV="1">
              <a:off x="4692" y="2361"/>
              <a:ext cx="303" cy="111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49" name="Line 38"/>
            <p:cNvSpPr>
              <a:spLocks noChangeShapeType="1"/>
            </p:cNvSpPr>
            <p:nvPr/>
          </p:nvSpPr>
          <p:spPr bwMode="auto">
            <a:xfrm flipH="1" flipV="1">
              <a:off x="4944" y="3594"/>
              <a:ext cx="303" cy="111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0" name="Line 39"/>
            <p:cNvSpPr>
              <a:spLocks noChangeShapeType="1"/>
            </p:cNvSpPr>
            <p:nvPr/>
          </p:nvSpPr>
          <p:spPr bwMode="auto">
            <a:xfrm flipH="1" flipV="1">
              <a:off x="3234" y="2271"/>
              <a:ext cx="303" cy="111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1" name="Line 40"/>
            <p:cNvSpPr>
              <a:spLocks noChangeShapeType="1"/>
            </p:cNvSpPr>
            <p:nvPr/>
          </p:nvSpPr>
          <p:spPr bwMode="auto">
            <a:xfrm flipH="1" flipV="1">
              <a:off x="3492" y="3528"/>
              <a:ext cx="303" cy="111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2" name="Oval 41"/>
            <p:cNvSpPr>
              <a:spLocks noChangeArrowheads="1"/>
            </p:cNvSpPr>
            <p:nvPr/>
          </p:nvSpPr>
          <p:spPr bwMode="auto">
            <a:xfrm flipH="1">
              <a:off x="4380" y="2157"/>
              <a:ext cx="306" cy="297"/>
            </a:xfrm>
            <a:prstGeom prst="ellips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53" name="Oval 42"/>
            <p:cNvSpPr>
              <a:spLocks noChangeArrowheads="1"/>
            </p:cNvSpPr>
            <p:nvPr/>
          </p:nvSpPr>
          <p:spPr bwMode="auto">
            <a:xfrm flipH="1">
              <a:off x="2928" y="2073"/>
              <a:ext cx="306" cy="297"/>
            </a:xfrm>
            <a:prstGeom prst="ellips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54" name="Oval 43"/>
            <p:cNvSpPr>
              <a:spLocks noChangeArrowheads="1"/>
            </p:cNvSpPr>
            <p:nvPr/>
          </p:nvSpPr>
          <p:spPr bwMode="auto">
            <a:xfrm flipH="1">
              <a:off x="4635" y="3387"/>
              <a:ext cx="306" cy="297"/>
            </a:xfrm>
            <a:prstGeom prst="ellips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55" name="Oval 44"/>
            <p:cNvSpPr>
              <a:spLocks noChangeArrowheads="1"/>
            </p:cNvSpPr>
            <p:nvPr/>
          </p:nvSpPr>
          <p:spPr bwMode="auto">
            <a:xfrm flipH="1">
              <a:off x="3180" y="3327"/>
              <a:ext cx="306" cy="297"/>
            </a:xfrm>
            <a:prstGeom prst="ellips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536622" name="Rectangle 46"/>
          <p:cNvSpPr>
            <a:spLocks noChangeArrowheads="1"/>
          </p:cNvSpPr>
          <p:nvPr/>
        </p:nvSpPr>
        <p:spPr bwMode="auto">
          <a:xfrm>
            <a:off x="1184275" y="2678113"/>
            <a:ext cx="6724650" cy="1552575"/>
          </a:xfrm>
          <a:prstGeom prst="rect">
            <a:avLst/>
          </a:prstGeom>
          <a:solidFill>
            <a:srgbClr val="FFFF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</a:sp3d>
        </p:spPr>
        <p:txBody>
          <a:bodyPr wrap="none">
            <a:spAutoFit/>
            <a:flatTx/>
          </a:bodyPr>
          <a:lstStyle/>
          <a:p>
            <a:r>
              <a:rPr lang="es-ES_tradnl" b="1" u="none">
                <a:solidFill>
                  <a:schemeClr val="hlink"/>
                </a:solidFill>
              </a:rPr>
              <a:t>22.936  regions were segmented in 50 X-ray images</a:t>
            </a:r>
          </a:p>
          <a:p>
            <a:r>
              <a:rPr lang="es-ES_tradnl" b="1" u="none">
                <a:solidFill>
                  <a:schemeClr val="hlink"/>
                </a:solidFill>
              </a:rPr>
              <a:t>	60 were real defects</a:t>
            </a:r>
          </a:p>
          <a:p>
            <a:r>
              <a:rPr lang="es-ES_tradnl" b="1" u="none">
                <a:solidFill>
                  <a:schemeClr val="hlink"/>
                </a:solidFill>
              </a:rPr>
              <a:t>	22.876 were false alarms		</a:t>
            </a:r>
          </a:p>
          <a:p>
            <a:r>
              <a:rPr lang="es-ES_tradnl" b="1" u="none">
                <a:solidFill>
                  <a:schemeClr val="hlink"/>
                </a:solidFill>
              </a:rPr>
              <a:t>            [ ratio = 381:1 ]</a:t>
            </a:r>
            <a:endParaRPr lang="es-ES" b="1" u="none">
              <a:solidFill>
                <a:schemeClr val="hlin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0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6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6622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2" name="Group 2"/>
          <p:cNvGrpSpPr>
            <a:grpSpLocks/>
          </p:cNvGrpSpPr>
          <p:nvPr/>
        </p:nvGrpSpPr>
        <p:grpSpPr bwMode="auto">
          <a:xfrm>
            <a:off x="-3175" y="2146300"/>
            <a:ext cx="1758950" cy="3756025"/>
            <a:chOff x="-2" y="1352"/>
            <a:chExt cx="1108" cy="2366"/>
          </a:xfrm>
        </p:grpSpPr>
        <p:grpSp>
          <p:nvGrpSpPr>
            <p:cNvPr id="22774" name="Group 3"/>
            <p:cNvGrpSpPr>
              <a:grpSpLocks/>
            </p:cNvGrpSpPr>
            <p:nvPr/>
          </p:nvGrpSpPr>
          <p:grpSpPr bwMode="auto">
            <a:xfrm>
              <a:off x="-2" y="2412"/>
              <a:ext cx="1108" cy="1306"/>
              <a:chOff x="-2" y="2412"/>
              <a:chExt cx="1108" cy="1306"/>
            </a:xfrm>
          </p:grpSpPr>
          <p:pic>
            <p:nvPicPr>
              <p:cNvPr id="22779" name="Picture 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" y="2644"/>
                <a:ext cx="1108" cy="1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780" name="Line 5"/>
              <p:cNvSpPr>
                <a:spLocks noChangeShapeType="1"/>
              </p:cNvSpPr>
              <p:nvPr/>
            </p:nvSpPr>
            <p:spPr bwMode="auto">
              <a:xfrm>
                <a:off x="522" y="2412"/>
                <a:ext cx="0" cy="2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2775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52"/>
              <a:ext cx="1097" cy="1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2776" name="Group 7"/>
            <p:cNvGrpSpPr>
              <a:grpSpLocks/>
            </p:cNvGrpSpPr>
            <p:nvPr/>
          </p:nvGrpSpPr>
          <p:grpSpPr bwMode="auto">
            <a:xfrm>
              <a:off x="376" y="1600"/>
              <a:ext cx="224" cy="1490"/>
              <a:chOff x="376" y="1600"/>
              <a:chExt cx="224" cy="1490"/>
            </a:xfrm>
          </p:grpSpPr>
          <p:sp>
            <p:nvSpPr>
              <p:cNvPr id="22777" name="Rectangle 8"/>
              <p:cNvSpPr>
                <a:spLocks noChangeArrowheads="1"/>
              </p:cNvSpPr>
              <p:nvPr/>
            </p:nvSpPr>
            <p:spPr bwMode="auto">
              <a:xfrm>
                <a:off x="376" y="1600"/>
                <a:ext cx="224" cy="200"/>
              </a:xfrm>
              <a:prstGeom prst="rect">
                <a:avLst/>
              </a:prstGeom>
              <a:noFill/>
              <a:ln w="9525">
                <a:solidFill>
                  <a:srgbClr val="FF33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2778" name="Rectangle 9"/>
              <p:cNvSpPr>
                <a:spLocks noChangeArrowheads="1"/>
              </p:cNvSpPr>
              <p:nvPr/>
            </p:nvSpPr>
            <p:spPr bwMode="auto">
              <a:xfrm>
                <a:off x="376" y="2890"/>
                <a:ext cx="224" cy="200"/>
              </a:xfrm>
              <a:prstGeom prst="rect">
                <a:avLst/>
              </a:prstGeom>
              <a:noFill/>
              <a:ln w="9525">
                <a:solidFill>
                  <a:srgbClr val="FF33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sp>
        <p:nvSpPr>
          <p:cNvPr id="22533" name="Line 10"/>
          <p:cNvSpPr>
            <a:spLocks noChangeShapeType="1"/>
          </p:cNvSpPr>
          <p:nvPr/>
        </p:nvSpPr>
        <p:spPr bwMode="auto">
          <a:xfrm flipV="1">
            <a:off x="2774950" y="2054225"/>
            <a:ext cx="1588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4" name="Rectangle 11"/>
          <p:cNvSpPr>
            <a:spLocks noChangeArrowheads="1"/>
          </p:cNvSpPr>
          <p:nvPr/>
        </p:nvSpPr>
        <p:spPr bwMode="auto">
          <a:xfrm>
            <a:off x="2311400" y="1651000"/>
            <a:ext cx="6578600" cy="4724400"/>
          </a:xfrm>
          <a:prstGeom prst="rect">
            <a:avLst/>
          </a:prstGeom>
          <a:gradFill rotWithShape="0">
            <a:gsLst>
              <a:gs pos="0">
                <a:srgbClr val="004776"/>
              </a:gs>
              <a:gs pos="100000">
                <a:srgbClr val="0099FF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2535" name="Rectangle 12"/>
          <p:cNvSpPr>
            <a:spLocks noGrp="1" noChangeArrowheads="1"/>
          </p:cNvSpPr>
          <p:nvPr>
            <p:ph type="title"/>
          </p:nvPr>
        </p:nvSpPr>
        <p:spPr>
          <a:xfrm>
            <a:off x="-168275" y="-100013"/>
            <a:ext cx="4813300" cy="730251"/>
          </a:xfrm>
        </p:spPr>
        <p:txBody>
          <a:bodyPr/>
          <a:lstStyle/>
          <a:p>
            <a:r>
              <a:rPr lang="es-ES_tradnl" sz="3200" b="1">
                <a:solidFill>
                  <a:srgbClr val="99CCFF"/>
                </a:solidFill>
                <a:latin typeface="Garamond" charset="0"/>
              </a:rPr>
              <a:t>[ Crossing line profiles ]</a:t>
            </a:r>
            <a:endParaRPr sz="3200" b="1" noProof="1">
              <a:solidFill>
                <a:srgbClr val="99CCFF"/>
              </a:solidFill>
              <a:latin typeface="Garamond" charset="0"/>
            </a:endParaRPr>
          </a:p>
        </p:txBody>
      </p:sp>
      <p:sp>
        <p:nvSpPr>
          <p:cNvPr id="22536" name="Line 13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7" name="Rectangle 14"/>
          <p:cNvSpPr>
            <a:spLocks noChangeArrowheads="1"/>
          </p:cNvSpPr>
          <p:nvPr/>
        </p:nvSpPr>
        <p:spPr bwMode="auto">
          <a:xfrm>
            <a:off x="8580438" y="6567488"/>
            <a:ext cx="4587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de-DE" sz="500" u="none">
                <a:solidFill>
                  <a:schemeClr val="hlink"/>
                </a:solidFill>
                <a:latin typeface="Times New Roman" charset="0"/>
              </a:rPr>
              <a:t>Präsentation</a:t>
            </a:r>
            <a:endParaRPr lang="de-DE" sz="4400" u="none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22538" name="Line 15"/>
          <p:cNvSpPr>
            <a:spLocks noChangeShapeType="1"/>
          </p:cNvSpPr>
          <p:nvPr/>
        </p:nvSpPr>
        <p:spPr bwMode="auto">
          <a:xfrm>
            <a:off x="-6350" y="6553200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9" name="Rectangle 17"/>
          <p:cNvSpPr>
            <a:spLocks noChangeArrowheads="1"/>
          </p:cNvSpPr>
          <p:nvPr/>
        </p:nvSpPr>
        <p:spPr bwMode="auto">
          <a:xfrm>
            <a:off x="2779713" y="2054225"/>
            <a:ext cx="1200150" cy="1724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2540" name="Rectangle 55"/>
          <p:cNvSpPr>
            <a:spLocks noChangeArrowheads="1"/>
          </p:cNvSpPr>
          <p:nvPr/>
        </p:nvSpPr>
        <p:spPr bwMode="auto">
          <a:xfrm>
            <a:off x="2774950" y="2054225"/>
            <a:ext cx="120332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2541" name="Rectangle 56"/>
          <p:cNvSpPr>
            <a:spLocks noChangeArrowheads="1"/>
          </p:cNvSpPr>
          <p:nvPr/>
        </p:nvSpPr>
        <p:spPr bwMode="auto">
          <a:xfrm>
            <a:off x="2774950" y="2054225"/>
            <a:ext cx="1203325" cy="172402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2542" name="Line 57"/>
          <p:cNvSpPr>
            <a:spLocks noChangeShapeType="1"/>
          </p:cNvSpPr>
          <p:nvPr/>
        </p:nvSpPr>
        <p:spPr bwMode="auto">
          <a:xfrm>
            <a:off x="2774950" y="205422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3" name="Freeform 58"/>
          <p:cNvSpPr>
            <a:spLocks/>
          </p:cNvSpPr>
          <p:nvPr/>
        </p:nvSpPr>
        <p:spPr bwMode="auto">
          <a:xfrm>
            <a:off x="2774950" y="2054225"/>
            <a:ext cx="1203325" cy="1724025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2544" name="Line 59"/>
          <p:cNvSpPr>
            <a:spLocks noChangeShapeType="1"/>
          </p:cNvSpPr>
          <p:nvPr/>
        </p:nvSpPr>
        <p:spPr bwMode="auto">
          <a:xfrm flipV="1">
            <a:off x="2774950" y="2054225"/>
            <a:ext cx="1588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5" name="Line 60"/>
          <p:cNvSpPr>
            <a:spLocks noChangeShapeType="1"/>
          </p:cNvSpPr>
          <p:nvPr/>
        </p:nvSpPr>
        <p:spPr bwMode="auto">
          <a:xfrm>
            <a:off x="2774950" y="3778250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6" name="Line 61"/>
          <p:cNvSpPr>
            <a:spLocks noChangeShapeType="1"/>
          </p:cNvSpPr>
          <p:nvPr/>
        </p:nvSpPr>
        <p:spPr bwMode="auto">
          <a:xfrm flipV="1">
            <a:off x="2774950" y="2054225"/>
            <a:ext cx="1588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7" name="Line 62"/>
          <p:cNvSpPr>
            <a:spLocks noChangeShapeType="1"/>
          </p:cNvSpPr>
          <p:nvPr/>
        </p:nvSpPr>
        <p:spPr bwMode="auto">
          <a:xfrm flipV="1">
            <a:off x="3116263" y="3762375"/>
            <a:ext cx="0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8" name="Line 63"/>
          <p:cNvSpPr>
            <a:spLocks noChangeShapeType="1"/>
          </p:cNvSpPr>
          <p:nvPr/>
        </p:nvSpPr>
        <p:spPr bwMode="auto">
          <a:xfrm>
            <a:off x="3116263" y="2054225"/>
            <a:ext cx="0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9" name="Rectangle 64"/>
          <p:cNvSpPr>
            <a:spLocks noChangeArrowheads="1"/>
          </p:cNvSpPr>
          <p:nvPr/>
        </p:nvSpPr>
        <p:spPr bwMode="auto">
          <a:xfrm>
            <a:off x="3046413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</a:t>
            </a:r>
            <a:endParaRPr lang="es-ES" u="none">
              <a:latin typeface="Times New Roman" charset="0"/>
            </a:endParaRPr>
          </a:p>
        </p:txBody>
      </p:sp>
      <p:sp>
        <p:nvSpPr>
          <p:cNvPr id="22550" name="Line 65"/>
          <p:cNvSpPr>
            <a:spLocks noChangeShapeType="1"/>
          </p:cNvSpPr>
          <p:nvPr/>
        </p:nvSpPr>
        <p:spPr bwMode="auto">
          <a:xfrm flipV="1">
            <a:off x="3506788" y="3762375"/>
            <a:ext cx="1587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1" name="Line 66"/>
          <p:cNvSpPr>
            <a:spLocks noChangeShapeType="1"/>
          </p:cNvSpPr>
          <p:nvPr/>
        </p:nvSpPr>
        <p:spPr bwMode="auto">
          <a:xfrm>
            <a:off x="3506788" y="2054225"/>
            <a:ext cx="1587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2" name="Rectangle 67"/>
          <p:cNvSpPr>
            <a:spLocks noChangeArrowheads="1"/>
          </p:cNvSpPr>
          <p:nvPr/>
        </p:nvSpPr>
        <p:spPr bwMode="auto">
          <a:xfrm>
            <a:off x="3435350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</a:t>
            </a:r>
            <a:endParaRPr lang="es-ES" u="none">
              <a:latin typeface="Times New Roman" charset="0"/>
            </a:endParaRPr>
          </a:p>
        </p:txBody>
      </p:sp>
      <p:sp>
        <p:nvSpPr>
          <p:cNvPr id="22553" name="Line 68"/>
          <p:cNvSpPr>
            <a:spLocks noChangeShapeType="1"/>
          </p:cNvSpPr>
          <p:nvPr/>
        </p:nvSpPr>
        <p:spPr bwMode="auto">
          <a:xfrm flipV="1">
            <a:off x="3898900" y="3762375"/>
            <a:ext cx="0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4" name="Line 69"/>
          <p:cNvSpPr>
            <a:spLocks noChangeShapeType="1"/>
          </p:cNvSpPr>
          <p:nvPr/>
        </p:nvSpPr>
        <p:spPr bwMode="auto">
          <a:xfrm>
            <a:off x="3898900" y="2054225"/>
            <a:ext cx="0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5" name="Rectangle 70"/>
          <p:cNvSpPr>
            <a:spLocks noChangeArrowheads="1"/>
          </p:cNvSpPr>
          <p:nvPr/>
        </p:nvSpPr>
        <p:spPr bwMode="auto">
          <a:xfrm>
            <a:off x="3829050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30</a:t>
            </a:r>
            <a:endParaRPr lang="es-ES" u="none">
              <a:latin typeface="Times New Roman" charset="0"/>
            </a:endParaRPr>
          </a:p>
        </p:txBody>
      </p:sp>
      <p:sp>
        <p:nvSpPr>
          <p:cNvPr id="22556" name="Line 71"/>
          <p:cNvSpPr>
            <a:spLocks noChangeShapeType="1"/>
          </p:cNvSpPr>
          <p:nvPr/>
        </p:nvSpPr>
        <p:spPr bwMode="auto">
          <a:xfrm>
            <a:off x="2774950" y="377825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7" name="Line 72"/>
          <p:cNvSpPr>
            <a:spLocks noChangeShapeType="1"/>
          </p:cNvSpPr>
          <p:nvPr/>
        </p:nvSpPr>
        <p:spPr bwMode="auto">
          <a:xfrm flipH="1">
            <a:off x="3959225" y="3778250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8" name="Rectangle 73"/>
          <p:cNvSpPr>
            <a:spLocks noChangeArrowheads="1"/>
          </p:cNvSpPr>
          <p:nvPr/>
        </p:nvSpPr>
        <p:spPr bwMode="auto">
          <a:xfrm>
            <a:off x="2663825" y="3709988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0</a:t>
            </a:r>
            <a:endParaRPr lang="es-ES" u="none">
              <a:latin typeface="Times New Roman" charset="0"/>
            </a:endParaRPr>
          </a:p>
        </p:txBody>
      </p:sp>
      <p:sp>
        <p:nvSpPr>
          <p:cNvPr id="22559" name="Line 74"/>
          <p:cNvSpPr>
            <a:spLocks noChangeShapeType="1"/>
          </p:cNvSpPr>
          <p:nvPr/>
        </p:nvSpPr>
        <p:spPr bwMode="auto">
          <a:xfrm>
            <a:off x="2774950" y="344011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60" name="Line 75"/>
          <p:cNvSpPr>
            <a:spLocks noChangeShapeType="1"/>
          </p:cNvSpPr>
          <p:nvPr/>
        </p:nvSpPr>
        <p:spPr bwMode="auto">
          <a:xfrm flipH="1">
            <a:off x="3959225" y="3440113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61" name="Rectangle 76"/>
          <p:cNvSpPr>
            <a:spLocks noChangeArrowheads="1"/>
          </p:cNvSpPr>
          <p:nvPr/>
        </p:nvSpPr>
        <p:spPr bwMode="auto">
          <a:xfrm>
            <a:off x="2593975" y="3371850"/>
            <a:ext cx="1682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50</a:t>
            </a:r>
            <a:endParaRPr lang="es-ES" u="none">
              <a:latin typeface="Times New Roman" charset="0"/>
            </a:endParaRPr>
          </a:p>
        </p:txBody>
      </p:sp>
      <p:sp>
        <p:nvSpPr>
          <p:cNvPr id="22562" name="Line 77"/>
          <p:cNvSpPr>
            <a:spLocks noChangeShapeType="1"/>
          </p:cNvSpPr>
          <p:nvPr/>
        </p:nvSpPr>
        <p:spPr bwMode="auto">
          <a:xfrm>
            <a:off x="2774950" y="309880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63" name="Line 78"/>
          <p:cNvSpPr>
            <a:spLocks noChangeShapeType="1"/>
          </p:cNvSpPr>
          <p:nvPr/>
        </p:nvSpPr>
        <p:spPr bwMode="auto">
          <a:xfrm flipH="1">
            <a:off x="3959225" y="3098800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64" name="Rectangle 79"/>
          <p:cNvSpPr>
            <a:spLocks noChangeArrowheads="1"/>
          </p:cNvSpPr>
          <p:nvPr/>
        </p:nvSpPr>
        <p:spPr bwMode="auto">
          <a:xfrm>
            <a:off x="2524125" y="3030538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100</a:t>
            </a:r>
            <a:endParaRPr lang="es-ES" u="none">
              <a:latin typeface="Times New Roman" charset="0"/>
            </a:endParaRPr>
          </a:p>
        </p:txBody>
      </p:sp>
      <p:sp>
        <p:nvSpPr>
          <p:cNvPr id="22565" name="Line 80"/>
          <p:cNvSpPr>
            <a:spLocks noChangeShapeType="1"/>
          </p:cNvSpPr>
          <p:nvPr/>
        </p:nvSpPr>
        <p:spPr bwMode="auto">
          <a:xfrm>
            <a:off x="2774950" y="276066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66" name="Line 81"/>
          <p:cNvSpPr>
            <a:spLocks noChangeShapeType="1"/>
          </p:cNvSpPr>
          <p:nvPr/>
        </p:nvSpPr>
        <p:spPr bwMode="auto">
          <a:xfrm flipH="1">
            <a:off x="3959225" y="2760663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67" name="Rectangle 82"/>
          <p:cNvSpPr>
            <a:spLocks noChangeArrowheads="1"/>
          </p:cNvSpPr>
          <p:nvPr/>
        </p:nvSpPr>
        <p:spPr bwMode="auto">
          <a:xfrm>
            <a:off x="2524125" y="269081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150</a:t>
            </a:r>
            <a:endParaRPr lang="es-ES" u="none">
              <a:latin typeface="Times New Roman" charset="0"/>
            </a:endParaRPr>
          </a:p>
        </p:txBody>
      </p:sp>
      <p:sp>
        <p:nvSpPr>
          <p:cNvPr id="22568" name="Line 83"/>
          <p:cNvSpPr>
            <a:spLocks noChangeShapeType="1"/>
          </p:cNvSpPr>
          <p:nvPr/>
        </p:nvSpPr>
        <p:spPr bwMode="auto">
          <a:xfrm>
            <a:off x="2774950" y="241935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69" name="Line 84"/>
          <p:cNvSpPr>
            <a:spLocks noChangeShapeType="1"/>
          </p:cNvSpPr>
          <p:nvPr/>
        </p:nvSpPr>
        <p:spPr bwMode="auto">
          <a:xfrm flipH="1">
            <a:off x="3959225" y="2419350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70" name="Rectangle 85"/>
          <p:cNvSpPr>
            <a:spLocks noChangeArrowheads="1"/>
          </p:cNvSpPr>
          <p:nvPr/>
        </p:nvSpPr>
        <p:spPr bwMode="auto">
          <a:xfrm>
            <a:off x="2524125" y="235426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200</a:t>
            </a:r>
            <a:endParaRPr lang="es-ES" u="none">
              <a:latin typeface="Times New Roman" charset="0"/>
            </a:endParaRPr>
          </a:p>
        </p:txBody>
      </p:sp>
      <p:sp>
        <p:nvSpPr>
          <p:cNvPr id="22571" name="Line 86"/>
          <p:cNvSpPr>
            <a:spLocks noChangeShapeType="1"/>
          </p:cNvSpPr>
          <p:nvPr/>
        </p:nvSpPr>
        <p:spPr bwMode="auto">
          <a:xfrm>
            <a:off x="2774950" y="208121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72" name="Line 87"/>
          <p:cNvSpPr>
            <a:spLocks noChangeShapeType="1"/>
          </p:cNvSpPr>
          <p:nvPr/>
        </p:nvSpPr>
        <p:spPr bwMode="auto">
          <a:xfrm flipH="1">
            <a:off x="3959225" y="2081213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73" name="Rectangle 88"/>
          <p:cNvSpPr>
            <a:spLocks noChangeArrowheads="1"/>
          </p:cNvSpPr>
          <p:nvPr/>
        </p:nvSpPr>
        <p:spPr bwMode="auto">
          <a:xfrm>
            <a:off x="2524125" y="201136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250</a:t>
            </a:r>
            <a:endParaRPr lang="es-ES" u="none">
              <a:latin typeface="Times New Roman" charset="0"/>
            </a:endParaRPr>
          </a:p>
        </p:txBody>
      </p:sp>
      <p:sp>
        <p:nvSpPr>
          <p:cNvPr id="22574" name="Line 89"/>
          <p:cNvSpPr>
            <a:spLocks noChangeShapeType="1"/>
          </p:cNvSpPr>
          <p:nvPr/>
        </p:nvSpPr>
        <p:spPr bwMode="auto">
          <a:xfrm>
            <a:off x="2774950" y="205422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1852" name="Freeform 92"/>
          <p:cNvSpPr>
            <a:spLocks/>
          </p:cNvSpPr>
          <p:nvPr/>
        </p:nvSpPr>
        <p:spPr bwMode="auto">
          <a:xfrm>
            <a:off x="2774950" y="2516188"/>
            <a:ext cx="1203325" cy="636587"/>
          </a:xfrm>
          <a:custGeom>
            <a:avLst/>
            <a:gdLst>
              <a:gd name="T0" fmla="*/ 0 w 850"/>
              <a:gd name="T1" fmla="*/ 135 h 518"/>
              <a:gd name="T2" fmla="*/ 21 w 850"/>
              <a:gd name="T3" fmla="*/ 135 h 518"/>
              <a:gd name="T4" fmla="*/ 49 w 850"/>
              <a:gd name="T5" fmla="*/ 142 h 518"/>
              <a:gd name="T6" fmla="*/ 78 w 850"/>
              <a:gd name="T7" fmla="*/ 142 h 518"/>
              <a:gd name="T8" fmla="*/ 106 w 850"/>
              <a:gd name="T9" fmla="*/ 142 h 518"/>
              <a:gd name="T10" fmla="*/ 134 w 850"/>
              <a:gd name="T11" fmla="*/ 142 h 518"/>
              <a:gd name="T12" fmla="*/ 163 w 850"/>
              <a:gd name="T13" fmla="*/ 142 h 518"/>
              <a:gd name="T14" fmla="*/ 191 w 850"/>
              <a:gd name="T15" fmla="*/ 114 h 518"/>
              <a:gd name="T16" fmla="*/ 212 w 850"/>
              <a:gd name="T17" fmla="*/ 100 h 518"/>
              <a:gd name="T18" fmla="*/ 241 w 850"/>
              <a:gd name="T19" fmla="*/ 100 h 518"/>
              <a:gd name="T20" fmla="*/ 269 w 850"/>
              <a:gd name="T21" fmla="*/ 71 h 518"/>
              <a:gd name="T22" fmla="*/ 297 w 850"/>
              <a:gd name="T23" fmla="*/ 71 h 518"/>
              <a:gd name="T24" fmla="*/ 326 w 850"/>
              <a:gd name="T25" fmla="*/ 22 h 518"/>
              <a:gd name="T26" fmla="*/ 354 w 850"/>
              <a:gd name="T27" fmla="*/ 22 h 518"/>
              <a:gd name="T28" fmla="*/ 382 w 850"/>
              <a:gd name="T29" fmla="*/ 22 h 518"/>
              <a:gd name="T30" fmla="*/ 411 w 850"/>
              <a:gd name="T31" fmla="*/ 0 h 518"/>
              <a:gd name="T32" fmla="*/ 432 w 850"/>
              <a:gd name="T33" fmla="*/ 0 h 518"/>
              <a:gd name="T34" fmla="*/ 460 w 850"/>
              <a:gd name="T35" fmla="*/ 29 h 518"/>
              <a:gd name="T36" fmla="*/ 489 w 850"/>
              <a:gd name="T37" fmla="*/ 29 h 518"/>
              <a:gd name="T38" fmla="*/ 517 w 850"/>
              <a:gd name="T39" fmla="*/ 50 h 518"/>
              <a:gd name="T40" fmla="*/ 545 w 850"/>
              <a:gd name="T41" fmla="*/ 114 h 518"/>
              <a:gd name="T42" fmla="*/ 574 w 850"/>
              <a:gd name="T43" fmla="*/ 114 h 518"/>
              <a:gd name="T44" fmla="*/ 602 w 850"/>
              <a:gd name="T45" fmla="*/ 185 h 518"/>
              <a:gd name="T46" fmla="*/ 630 w 850"/>
              <a:gd name="T47" fmla="*/ 185 h 518"/>
              <a:gd name="T48" fmla="*/ 652 w 850"/>
              <a:gd name="T49" fmla="*/ 270 h 518"/>
              <a:gd name="T50" fmla="*/ 680 w 850"/>
              <a:gd name="T51" fmla="*/ 291 h 518"/>
              <a:gd name="T52" fmla="*/ 708 w 850"/>
              <a:gd name="T53" fmla="*/ 291 h 518"/>
              <a:gd name="T54" fmla="*/ 737 w 850"/>
              <a:gd name="T55" fmla="*/ 390 h 518"/>
              <a:gd name="T56" fmla="*/ 765 w 850"/>
              <a:gd name="T57" fmla="*/ 390 h 518"/>
              <a:gd name="T58" fmla="*/ 793 w 850"/>
              <a:gd name="T59" fmla="*/ 447 h 518"/>
              <a:gd name="T60" fmla="*/ 822 w 850"/>
              <a:gd name="T61" fmla="*/ 518 h 518"/>
              <a:gd name="T62" fmla="*/ 850 w 850"/>
              <a:gd name="T63" fmla="*/ 518 h 518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850"/>
              <a:gd name="T97" fmla="*/ 0 h 518"/>
              <a:gd name="T98" fmla="*/ 850 w 850"/>
              <a:gd name="T99" fmla="*/ 518 h 518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850" h="518">
                <a:moveTo>
                  <a:pt x="0" y="135"/>
                </a:moveTo>
                <a:lnTo>
                  <a:pt x="21" y="135"/>
                </a:lnTo>
                <a:lnTo>
                  <a:pt x="49" y="142"/>
                </a:lnTo>
                <a:lnTo>
                  <a:pt x="78" y="142"/>
                </a:lnTo>
                <a:lnTo>
                  <a:pt x="106" y="142"/>
                </a:lnTo>
                <a:lnTo>
                  <a:pt x="134" y="142"/>
                </a:lnTo>
                <a:lnTo>
                  <a:pt x="163" y="142"/>
                </a:lnTo>
                <a:lnTo>
                  <a:pt x="191" y="114"/>
                </a:lnTo>
                <a:lnTo>
                  <a:pt x="212" y="100"/>
                </a:lnTo>
                <a:lnTo>
                  <a:pt x="241" y="100"/>
                </a:lnTo>
                <a:lnTo>
                  <a:pt x="269" y="71"/>
                </a:lnTo>
                <a:lnTo>
                  <a:pt x="297" y="71"/>
                </a:lnTo>
                <a:lnTo>
                  <a:pt x="326" y="22"/>
                </a:lnTo>
                <a:lnTo>
                  <a:pt x="354" y="22"/>
                </a:lnTo>
                <a:lnTo>
                  <a:pt x="382" y="22"/>
                </a:lnTo>
                <a:lnTo>
                  <a:pt x="411" y="0"/>
                </a:lnTo>
                <a:lnTo>
                  <a:pt x="432" y="0"/>
                </a:lnTo>
                <a:lnTo>
                  <a:pt x="460" y="29"/>
                </a:lnTo>
                <a:lnTo>
                  <a:pt x="489" y="29"/>
                </a:lnTo>
                <a:lnTo>
                  <a:pt x="517" y="50"/>
                </a:lnTo>
                <a:lnTo>
                  <a:pt x="545" y="114"/>
                </a:lnTo>
                <a:lnTo>
                  <a:pt x="574" y="114"/>
                </a:lnTo>
                <a:lnTo>
                  <a:pt x="602" y="185"/>
                </a:lnTo>
                <a:lnTo>
                  <a:pt x="630" y="185"/>
                </a:lnTo>
                <a:lnTo>
                  <a:pt x="652" y="270"/>
                </a:lnTo>
                <a:lnTo>
                  <a:pt x="680" y="291"/>
                </a:lnTo>
                <a:lnTo>
                  <a:pt x="708" y="291"/>
                </a:lnTo>
                <a:lnTo>
                  <a:pt x="737" y="390"/>
                </a:lnTo>
                <a:lnTo>
                  <a:pt x="765" y="390"/>
                </a:lnTo>
                <a:lnTo>
                  <a:pt x="793" y="447"/>
                </a:lnTo>
                <a:lnTo>
                  <a:pt x="822" y="518"/>
                </a:lnTo>
                <a:lnTo>
                  <a:pt x="850" y="518"/>
                </a:lnTo>
              </a:path>
            </a:pathLst>
          </a:cu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graphicFrame>
        <p:nvGraphicFramePr>
          <p:cNvPr id="501853" name="Object 2"/>
          <p:cNvGraphicFramePr>
            <a:graphicFrameLocks noChangeAspect="1"/>
          </p:cNvGraphicFramePr>
          <p:nvPr/>
        </p:nvGraphicFramePr>
        <p:xfrm>
          <a:off x="2452688" y="1768475"/>
          <a:ext cx="658812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" name="Fotografía de Photo Editor" r:id="rId6" imgW="276117" imgH="247685" progId="MSPhotoEd.3">
                  <p:embed/>
                </p:oleObj>
              </mc:Choice>
              <mc:Fallback>
                <p:oleObj name="Fotografía de Photo Editor" r:id="rId6" imgW="276117" imgH="247685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lum contrast="3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2688" y="1768475"/>
                        <a:ext cx="658812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54" name="Line 94"/>
          <p:cNvSpPr>
            <a:spLocks noChangeShapeType="1"/>
          </p:cNvSpPr>
          <p:nvPr/>
        </p:nvSpPr>
        <p:spPr bwMode="auto">
          <a:xfrm>
            <a:off x="2781300" y="1765300"/>
            <a:ext cx="0" cy="5842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" name="Group 248"/>
          <p:cNvGrpSpPr>
            <a:grpSpLocks/>
          </p:cNvGrpSpPr>
          <p:nvPr/>
        </p:nvGrpSpPr>
        <p:grpSpPr bwMode="auto">
          <a:xfrm>
            <a:off x="4162425" y="2011363"/>
            <a:ext cx="1473200" cy="1987550"/>
            <a:chOff x="2622" y="1267"/>
            <a:chExt cx="928" cy="1252"/>
          </a:xfrm>
        </p:grpSpPr>
        <p:sp>
          <p:nvSpPr>
            <p:cNvPr id="22736" name="Line 100"/>
            <p:cNvSpPr>
              <a:spLocks noChangeShapeType="1"/>
            </p:cNvSpPr>
            <p:nvPr/>
          </p:nvSpPr>
          <p:spPr bwMode="auto">
            <a:xfrm flipV="1">
              <a:off x="2780" y="1294"/>
              <a:ext cx="1" cy="108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37" name="Rectangle 101"/>
            <p:cNvSpPr>
              <a:spLocks noChangeArrowheads="1"/>
            </p:cNvSpPr>
            <p:nvPr/>
          </p:nvSpPr>
          <p:spPr bwMode="auto">
            <a:xfrm>
              <a:off x="2783" y="1294"/>
              <a:ext cx="756" cy="108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738" name="Rectangle 139"/>
            <p:cNvSpPr>
              <a:spLocks noChangeArrowheads="1"/>
            </p:cNvSpPr>
            <p:nvPr/>
          </p:nvSpPr>
          <p:spPr bwMode="auto">
            <a:xfrm>
              <a:off x="2780" y="1294"/>
              <a:ext cx="758" cy="1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739" name="Rectangle 140"/>
            <p:cNvSpPr>
              <a:spLocks noChangeArrowheads="1"/>
            </p:cNvSpPr>
            <p:nvPr/>
          </p:nvSpPr>
          <p:spPr bwMode="auto">
            <a:xfrm>
              <a:off x="2780" y="1294"/>
              <a:ext cx="758" cy="1086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740" name="Line 141"/>
            <p:cNvSpPr>
              <a:spLocks noChangeShapeType="1"/>
            </p:cNvSpPr>
            <p:nvPr/>
          </p:nvSpPr>
          <p:spPr bwMode="auto">
            <a:xfrm>
              <a:off x="2780" y="1294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41" name="Freeform 142"/>
            <p:cNvSpPr>
              <a:spLocks/>
            </p:cNvSpPr>
            <p:nvPr/>
          </p:nvSpPr>
          <p:spPr bwMode="auto">
            <a:xfrm>
              <a:off x="2780" y="1294"/>
              <a:ext cx="758" cy="1086"/>
            </a:xfrm>
            <a:custGeom>
              <a:avLst/>
              <a:gdLst>
                <a:gd name="T0" fmla="*/ 0 w 120"/>
                <a:gd name="T1" fmla="*/ 198 h 198"/>
                <a:gd name="T2" fmla="*/ 120 w 120"/>
                <a:gd name="T3" fmla="*/ 198 h 198"/>
                <a:gd name="T4" fmla="*/ 120 w 120"/>
                <a:gd name="T5" fmla="*/ 0 h 198"/>
                <a:gd name="T6" fmla="*/ 0 60000 65536"/>
                <a:gd name="T7" fmla="*/ 0 60000 65536"/>
                <a:gd name="T8" fmla="*/ 0 60000 65536"/>
                <a:gd name="T9" fmla="*/ 0 w 120"/>
                <a:gd name="T10" fmla="*/ 0 h 198"/>
                <a:gd name="T11" fmla="*/ 120 w 120"/>
                <a:gd name="T12" fmla="*/ 198 h 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" h="198">
                  <a:moveTo>
                    <a:pt x="0" y="198"/>
                  </a:moveTo>
                  <a:lnTo>
                    <a:pt x="120" y="198"/>
                  </a:lnTo>
                  <a:lnTo>
                    <a:pt x="12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742" name="Line 143"/>
            <p:cNvSpPr>
              <a:spLocks noChangeShapeType="1"/>
            </p:cNvSpPr>
            <p:nvPr/>
          </p:nvSpPr>
          <p:spPr bwMode="auto">
            <a:xfrm flipV="1">
              <a:off x="2780" y="1294"/>
              <a:ext cx="1" cy="108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43" name="Line 144"/>
            <p:cNvSpPr>
              <a:spLocks noChangeShapeType="1"/>
            </p:cNvSpPr>
            <p:nvPr/>
          </p:nvSpPr>
          <p:spPr bwMode="auto">
            <a:xfrm>
              <a:off x="2780" y="2380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44" name="Line 145"/>
            <p:cNvSpPr>
              <a:spLocks noChangeShapeType="1"/>
            </p:cNvSpPr>
            <p:nvPr/>
          </p:nvSpPr>
          <p:spPr bwMode="auto">
            <a:xfrm flipV="1">
              <a:off x="2780" y="1294"/>
              <a:ext cx="1" cy="108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45" name="Line 146"/>
            <p:cNvSpPr>
              <a:spLocks noChangeShapeType="1"/>
            </p:cNvSpPr>
            <p:nvPr/>
          </p:nvSpPr>
          <p:spPr bwMode="auto">
            <a:xfrm flipV="1">
              <a:off x="2995" y="2370"/>
              <a:ext cx="0" cy="1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46" name="Line 147"/>
            <p:cNvSpPr>
              <a:spLocks noChangeShapeType="1"/>
            </p:cNvSpPr>
            <p:nvPr/>
          </p:nvSpPr>
          <p:spPr bwMode="auto">
            <a:xfrm>
              <a:off x="2995" y="1294"/>
              <a:ext cx="0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47" name="Rectangle 148"/>
            <p:cNvSpPr>
              <a:spLocks noChangeArrowheads="1"/>
            </p:cNvSpPr>
            <p:nvPr/>
          </p:nvSpPr>
          <p:spPr bwMode="auto">
            <a:xfrm>
              <a:off x="2951" y="2397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48" name="Line 149"/>
            <p:cNvSpPr>
              <a:spLocks noChangeShapeType="1"/>
            </p:cNvSpPr>
            <p:nvPr/>
          </p:nvSpPr>
          <p:spPr bwMode="auto">
            <a:xfrm flipV="1">
              <a:off x="3241" y="2370"/>
              <a:ext cx="1" cy="1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49" name="Line 150"/>
            <p:cNvSpPr>
              <a:spLocks noChangeShapeType="1"/>
            </p:cNvSpPr>
            <p:nvPr/>
          </p:nvSpPr>
          <p:spPr bwMode="auto">
            <a:xfrm>
              <a:off x="3241" y="1294"/>
              <a:ext cx="1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50" name="Rectangle 151"/>
            <p:cNvSpPr>
              <a:spLocks noChangeArrowheads="1"/>
            </p:cNvSpPr>
            <p:nvPr/>
          </p:nvSpPr>
          <p:spPr bwMode="auto">
            <a:xfrm>
              <a:off x="3196" y="2397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51" name="Line 152"/>
            <p:cNvSpPr>
              <a:spLocks noChangeShapeType="1"/>
            </p:cNvSpPr>
            <p:nvPr/>
          </p:nvSpPr>
          <p:spPr bwMode="auto">
            <a:xfrm flipV="1">
              <a:off x="3488" y="2370"/>
              <a:ext cx="0" cy="1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52" name="Line 153"/>
            <p:cNvSpPr>
              <a:spLocks noChangeShapeType="1"/>
            </p:cNvSpPr>
            <p:nvPr/>
          </p:nvSpPr>
          <p:spPr bwMode="auto">
            <a:xfrm>
              <a:off x="3488" y="1294"/>
              <a:ext cx="0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53" name="Rectangle 154"/>
            <p:cNvSpPr>
              <a:spLocks noChangeArrowheads="1"/>
            </p:cNvSpPr>
            <p:nvPr/>
          </p:nvSpPr>
          <p:spPr bwMode="auto">
            <a:xfrm>
              <a:off x="3444" y="2397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30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54" name="Line 155"/>
            <p:cNvSpPr>
              <a:spLocks noChangeShapeType="1"/>
            </p:cNvSpPr>
            <p:nvPr/>
          </p:nvSpPr>
          <p:spPr bwMode="auto">
            <a:xfrm>
              <a:off x="2780" y="2380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55" name="Line 156"/>
            <p:cNvSpPr>
              <a:spLocks noChangeShapeType="1"/>
            </p:cNvSpPr>
            <p:nvPr/>
          </p:nvSpPr>
          <p:spPr bwMode="auto">
            <a:xfrm flipH="1">
              <a:off x="3526" y="2380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56" name="Rectangle 157"/>
            <p:cNvSpPr>
              <a:spLocks noChangeArrowheads="1"/>
            </p:cNvSpPr>
            <p:nvPr/>
          </p:nvSpPr>
          <p:spPr bwMode="auto">
            <a:xfrm>
              <a:off x="2710" y="2337"/>
              <a:ext cx="53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57" name="Line 158"/>
            <p:cNvSpPr>
              <a:spLocks noChangeShapeType="1"/>
            </p:cNvSpPr>
            <p:nvPr/>
          </p:nvSpPr>
          <p:spPr bwMode="auto">
            <a:xfrm>
              <a:off x="2780" y="2167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58" name="Line 159"/>
            <p:cNvSpPr>
              <a:spLocks noChangeShapeType="1"/>
            </p:cNvSpPr>
            <p:nvPr/>
          </p:nvSpPr>
          <p:spPr bwMode="auto">
            <a:xfrm flipH="1">
              <a:off x="3526" y="2167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59" name="Rectangle 160"/>
            <p:cNvSpPr>
              <a:spLocks noChangeArrowheads="1"/>
            </p:cNvSpPr>
            <p:nvPr/>
          </p:nvSpPr>
          <p:spPr bwMode="auto">
            <a:xfrm>
              <a:off x="2666" y="2124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60" name="Line 161"/>
            <p:cNvSpPr>
              <a:spLocks noChangeShapeType="1"/>
            </p:cNvSpPr>
            <p:nvPr/>
          </p:nvSpPr>
          <p:spPr bwMode="auto">
            <a:xfrm>
              <a:off x="2780" y="1952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61" name="Line 162"/>
            <p:cNvSpPr>
              <a:spLocks noChangeShapeType="1"/>
            </p:cNvSpPr>
            <p:nvPr/>
          </p:nvSpPr>
          <p:spPr bwMode="auto">
            <a:xfrm flipH="1">
              <a:off x="3526" y="1952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62" name="Rectangle 163"/>
            <p:cNvSpPr>
              <a:spLocks noChangeArrowheads="1"/>
            </p:cNvSpPr>
            <p:nvPr/>
          </p:nvSpPr>
          <p:spPr bwMode="auto">
            <a:xfrm>
              <a:off x="2622" y="1909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100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63" name="Line 164"/>
            <p:cNvSpPr>
              <a:spLocks noChangeShapeType="1"/>
            </p:cNvSpPr>
            <p:nvPr/>
          </p:nvSpPr>
          <p:spPr bwMode="auto">
            <a:xfrm>
              <a:off x="2780" y="1739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64" name="Line 165"/>
            <p:cNvSpPr>
              <a:spLocks noChangeShapeType="1"/>
            </p:cNvSpPr>
            <p:nvPr/>
          </p:nvSpPr>
          <p:spPr bwMode="auto">
            <a:xfrm flipH="1">
              <a:off x="3526" y="1739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65" name="Rectangle 166"/>
            <p:cNvSpPr>
              <a:spLocks noChangeArrowheads="1"/>
            </p:cNvSpPr>
            <p:nvPr/>
          </p:nvSpPr>
          <p:spPr bwMode="auto">
            <a:xfrm>
              <a:off x="2622" y="1695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66" name="Line 167"/>
            <p:cNvSpPr>
              <a:spLocks noChangeShapeType="1"/>
            </p:cNvSpPr>
            <p:nvPr/>
          </p:nvSpPr>
          <p:spPr bwMode="auto">
            <a:xfrm>
              <a:off x="2780" y="1524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67" name="Line 168"/>
            <p:cNvSpPr>
              <a:spLocks noChangeShapeType="1"/>
            </p:cNvSpPr>
            <p:nvPr/>
          </p:nvSpPr>
          <p:spPr bwMode="auto">
            <a:xfrm flipH="1">
              <a:off x="3526" y="1524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68" name="Rectangle 169"/>
            <p:cNvSpPr>
              <a:spLocks noChangeArrowheads="1"/>
            </p:cNvSpPr>
            <p:nvPr/>
          </p:nvSpPr>
          <p:spPr bwMode="auto">
            <a:xfrm>
              <a:off x="2622" y="1483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200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69" name="Line 170"/>
            <p:cNvSpPr>
              <a:spLocks noChangeShapeType="1"/>
            </p:cNvSpPr>
            <p:nvPr/>
          </p:nvSpPr>
          <p:spPr bwMode="auto">
            <a:xfrm>
              <a:off x="2780" y="1311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70" name="Line 171"/>
            <p:cNvSpPr>
              <a:spLocks noChangeShapeType="1"/>
            </p:cNvSpPr>
            <p:nvPr/>
          </p:nvSpPr>
          <p:spPr bwMode="auto">
            <a:xfrm flipH="1">
              <a:off x="3526" y="1311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71" name="Rectangle 172"/>
            <p:cNvSpPr>
              <a:spLocks noChangeArrowheads="1"/>
            </p:cNvSpPr>
            <p:nvPr/>
          </p:nvSpPr>
          <p:spPr bwMode="auto">
            <a:xfrm>
              <a:off x="2622" y="1267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72" name="Line 173"/>
            <p:cNvSpPr>
              <a:spLocks noChangeShapeType="1"/>
            </p:cNvSpPr>
            <p:nvPr/>
          </p:nvSpPr>
          <p:spPr bwMode="auto">
            <a:xfrm>
              <a:off x="2780" y="1294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73" name="Freeform 176"/>
            <p:cNvSpPr>
              <a:spLocks/>
            </p:cNvSpPr>
            <p:nvPr/>
          </p:nvSpPr>
          <p:spPr bwMode="auto">
            <a:xfrm rot="-1280741">
              <a:off x="2780" y="2118"/>
              <a:ext cx="730" cy="401"/>
            </a:xfrm>
            <a:custGeom>
              <a:avLst/>
              <a:gdLst>
                <a:gd name="T0" fmla="*/ 0 w 850"/>
                <a:gd name="T1" fmla="*/ 135 h 518"/>
                <a:gd name="T2" fmla="*/ 21 w 850"/>
                <a:gd name="T3" fmla="*/ 135 h 518"/>
                <a:gd name="T4" fmla="*/ 49 w 850"/>
                <a:gd name="T5" fmla="*/ 142 h 518"/>
                <a:gd name="T6" fmla="*/ 78 w 850"/>
                <a:gd name="T7" fmla="*/ 142 h 518"/>
                <a:gd name="T8" fmla="*/ 106 w 850"/>
                <a:gd name="T9" fmla="*/ 142 h 518"/>
                <a:gd name="T10" fmla="*/ 134 w 850"/>
                <a:gd name="T11" fmla="*/ 142 h 518"/>
                <a:gd name="T12" fmla="*/ 163 w 850"/>
                <a:gd name="T13" fmla="*/ 142 h 518"/>
                <a:gd name="T14" fmla="*/ 191 w 850"/>
                <a:gd name="T15" fmla="*/ 114 h 518"/>
                <a:gd name="T16" fmla="*/ 212 w 850"/>
                <a:gd name="T17" fmla="*/ 100 h 518"/>
                <a:gd name="T18" fmla="*/ 241 w 850"/>
                <a:gd name="T19" fmla="*/ 100 h 518"/>
                <a:gd name="T20" fmla="*/ 269 w 850"/>
                <a:gd name="T21" fmla="*/ 71 h 518"/>
                <a:gd name="T22" fmla="*/ 297 w 850"/>
                <a:gd name="T23" fmla="*/ 71 h 518"/>
                <a:gd name="T24" fmla="*/ 326 w 850"/>
                <a:gd name="T25" fmla="*/ 22 h 518"/>
                <a:gd name="T26" fmla="*/ 354 w 850"/>
                <a:gd name="T27" fmla="*/ 22 h 518"/>
                <a:gd name="T28" fmla="*/ 382 w 850"/>
                <a:gd name="T29" fmla="*/ 22 h 518"/>
                <a:gd name="T30" fmla="*/ 411 w 850"/>
                <a:gd name="T31" fmla="*/ 0 h 518"/>
                <a:gd name="T32" fmla="*/ 432 w 850"/>
                <a:gd name="T33" fmla="*/ 0 h 518"/>
                <a:gd name="T34" fmla="*/ 460 w 850"/>
                <a:gd name="T35" fmla="*/ 29 h 518"/>
                <a:gd name="T36" fmla="*/ 489 w 850"/>
                <a:gd name="T37" fmla="*/ 29 h 518"/>
                <a:gd name="T38" fmla="*/ 517 w 850"/>
                <a:gd name="T39" fmla="*/ 50 h 518"/>
                <a:gd name="T40" fmla="*/ 545 w 850"/>
                <a:gd name="T41" fmla="*/ 114 h 518"/>
                <a:gd name="T42" fmla="*/ 574 w 850"/>
                <a:gd name="T43" fmla="*/ 114 h 518"/>
                <a:gd name="T44" fmla="*/ 602 w 850"/>
                <a:gd name="T45" fmla="*/ 185 h 518"/>
                <a:gd name="T46" fmla="*/ 630 w 850"/>
                <a:gd name="T47" fmla="*/ 185 h 518"/>
                <a:gd name="T48" fmla="*/ 652 w 850"/>
                <a:gd name="T49" fmla="*/ 270 h 518"/>
                <a:gd name="T50" fmla="*/ 680 w 850"/>
                <a:gd name="T51" fmla="*/ 291 h 518"/>
                <a:gd name="T52" fmla="*/ 708 w 850"/>
                <a:gd name="T53" fmla="*/ 291 h 518"/>
                <a:gd name="T54" fmla="*/ 737 w 850"/>
                <a:gd name="T55" fmla="*/ 390 h 518"/>
                <a:gd name="T56" fmla="*/ 765 w 850"/>
                <a:gd name="T57" fmla="*/ 390 h 518"/>
                <a:gd name="T58" fmla="*/ 793 w 850"/>
                <a:gd name="T59" fmla="*/ 447 h 518"/>
                <a:gd name="T60" fmla="*/ 822 w 850"/>
                <a:gd name="T61" fmla="*/ 518 h 518"/>
                <a:gd name="T62" fmla="*/ 850 w 850"/>
                <a:gd name="T63" fmla="*/ 518 h 51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50"/>
                <a:gd name="T97" fmla="*/ 0 h 518"/>
                <a:gd name="T98" fmla="*/ 850 w 850"/>
                <a:gd name="T99" fmla="*/ 518 h 51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50" h="518">
                  <a:moveTo>
                    <a:pt x="0" y="135"/>
                  </a:moveTo>
                  <a:lnTo>
                    <a:pt x="21" y="135"/>
                  </a:lnTo>
                  <a:lnTo>
                    <a:pt x="49" y="142"/>
                  </a:lnTo>
                  <a:lnTo>
                    <a:pt x="78" y="142"/>
                  </a:lnTo>
                  <a:lnTo>
                    <a:pt x="106" y="142"/>
                  </a:lnTo>
                  <a:lnTo>
                    <a:pt x="134" y="142"/>
                  </a:lnTo>
                  <a:lnTo>
                    <a:pt x="163" y="142"/>
                  </a:lnTo>
                  <a:lnTo>
                    <a:pt x="191" y="114"/>
                  </a:lnTo>
                  <a:lnTo>
                    <a:pt x="212" y="100"/>
                  </a:lnTo>
                  <a:lnTo>
                    <a:pt x="241" y="100"/>
                  </a:lnTo>
                  <a:lnTo>
                    <a:pt x="269" y="71"/>
                  </a:lnTo>
                  <a:lnTo>
                    <a:pt x="297" y="71"/>
                  </a:lnTo>
                  <a:lnTo>
                    <a:pt x="326" y="22"/>
                  </a:lnTo>
                  <a:lnTo>
                    <a:pt x="354" y="22"/>
                  </a:lnTo>
                  <a:lnTo>
                    <a:pt x="382" y="22"/>
                  </a:lnTo>
                  <a:lnTo>
                    <a:pt x="411" y="0"/>
                  </a:lnTo>
                  <a:lnTo>
                    <a:pt x="432" y="0"/>
                  </a:lnTo>
                  <a:lnTo>
                    <a:pt x="460" y="29"/>
                  </a:lnTo>
                  <a:lnTo>
                    <a:pt x="489" y="29"/>
                  </a:lnTo>
                  <a:lnTo>
                    <a:pt x="517" y="50"/>
                  </a:lnTo>
                  <a:lnTo>
                    <a:pt x="545" y="114"/>
                  </a:lnTo>
                  <a:lnTo>
                    <a:pt x="574" y="114"/>
                  </a:lnTo>
                  <a:lnTo>
                    <a:pt x="602" y="185"/>
                  </a:lnTo>
                  <a:lnTo>
                    <a:pt x="630" y="185"/>
                  </a:lnTo>
                  <a:lnTo>
                    <a:pt x="652" y="270"/>
                  </a:lnTo>
                  <a:lnTo>
                    <a:pt x="680" y="291"/>
                  </a:lnTo>
                  <a:lnTo>
                    <a:pt x="708" y="291"/>
                  </a:lnTo>
                  <a:lnTo>
                    <a:pt x="737" y="390"/>
                  </a:lnTo>
                  <a:lnTo>
                    <a:pt x="765" y="390"/>
                  </a:lnTo>
                  <a:lnTo>
                    <a:pt x="793" y="447"/>
                  </a:lnTo>
                  <a:lnTo>
                    <a:pt x="822" y="518"/>
                  </a:lnTo>
                  <a:lnTo>
                    <a:pt x="850" y="518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501938" name="Line 178"/>
          <p:cNvSpPr>
            <a:spLocks noChangeShapeType="1"/>
          </p:cNvSpPr>
          <p:nvPr/>
        </p:nvSpPr>
        <p:spPr bwMode="auto">
          <a:xfrm>
            <a:off x="2779713" y="2682875"/>
            <a:ext cx="1166812" cy="468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" name="Group 249"/>
          <p:cNvGrpSpPr>
            <a:grpSpLocks/>
          </p:cNvGrpSpPr>
          <p:nvPr/>
        </p:nvGrpSpPr>
        <p:grpSpPr bwMode="auto">
          <a:xfrm>
            <a:off x="2439988" y="4130675"/>
            <a:ext cx="3195637" cy="2225675"/>
            <a:chOff x="1537" y="2602"/>
            <a:chExt cx="2013" cy="1402"/>
          </a:xfrm>
        </p:grpSpPr>
        <p:sp>
          <p:nvSpPr>
            <p:cNvPr id="22657" name="Rectangle 18"/>
            <p:cNvSpPr>
              <a:spLocks noChangeArrowheads="1"/>
            </p:cNvSpPr>
            <p:nvPr/>
          </p:nvSpPr>
          <p:spPr bwMode="auto">
            <a:xfrm>
              <a:off x="1748" y="2792"/>
              <a:ext cx="758" cy="1087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58" name="Rectangle 19"/>
            <p:cNvSpPr>
              <a:spLocks noChangeArrowheads="1"/>
            </p:cNvSpPr>
            <p:nvPr/>
          </p:nvSpPr>
          <p:spPr bwMode="auto">
            <a:xfrm>
              <a:off x="1748" y="2786"/>
              <a:ext cx="758" cy="1087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59" name="Line 20"/>
            <p:cNvSpPr>
              <a:spLocks noChangeShapeType="1"/>
            </p:cNvSpPr>
            <p:nvPr/>
          </p:nvSpPr>
          <p:spPr bwMode="auto">
            <a:xfrm>
              <a:off x="1748" y="2786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60" name="Freeform 21"/>
            <p:cNvSpPr>
              <a:spLocks/>
            </p:cNvSpPr>
            <p:nvPr/>
          </p:nvSpPr>
          <p:spPr bwMode="auto">
            <a:xfrm>
              <a:off x="1748" y="2786"/>
              <a:ext cx="758" cy="1087"/>
            </a:xfrm>
            <a:custGeom>
              <a:avLst/>
              <a:gdLst>
                <a:gd name="T0" fmla="*/ 0 w 120"/>
                <a:gd name="T1" fmla="*/ 198 h 198"/>
                <a:gd name="T2" fmla="*/ 120 w 120"/>
                <a:gd name="T3" fmla="*/ 198 h 198"/>
                <a:gd name="T4" fmla="*/ 120 w 120"/>
                <a:gd name="T5" fmla="*/ 0 h 198"/>
                <a:gd name="T6" fmla="*/ 0 60000 65536"/>
                <a:gd name="T7" fmla="*/ 0 60000 65536"/>
                <a:gd name="T8" fmla="*/ 0 60000 65536"/>
                <a:gd name="T9" fmla="*/ 0 w 120"/>
                <a:gd name="T10" fmla="*/ 0 h 198"/>
                <a:gd name="T11" fmla="*/ 120 w 120"/>
                <a:gd name="T12" fmla="*/ 198 h 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" h="198">
                  <a:moveTo>
                    <a:pt x="0" y="198"/>
                  </a:moveTo>
                  <a:lnTo>
                    <a:pt x="120" y="198"/>
                  </a:lnTo>
                  <a:lnTo>
                    <a:pt x="12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61" name="Line 22"/>
            <p:cNvSpPr>
              <a:spLocks noChangeShapeType="1"/>
            </p:cNvSpPr>
            <p:nvPr/>
          </p:nvSpPr>
          <p:spPr bwMode="auto">
            <a:xfrm flipV="1">
              <a:off x="1748" y="2786"/>
              <a:ext cx="1" cy="10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62" name="Line 23"/>
            <p:cNvSpPr>
              <a:spLocks noChangeShapeType="1"/>
            </p:cNvSpPr>
            <p:nvPr/>
          </p:nvSpPr>
          <p:spPr bwMode="auto">
            <a:xfrm>
              <a:off x="1748" y="3873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63" name="Line 24"/>
            <p:cNvSpPr>
              <a:spLocks noChangeShapeType="1"/>
            </p:cNvSpPr>
            <p:nvPr/>
          </p:nvSpPr>
          <p:spPr bwMode="auto">
            <a:xfrm flipV="1">
              <a:off x="1748" y="2786"/>
              <a:ext cx="1" cy="10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64" name="Line 25"/>
            <p:cNvSpPr>
              <a:spLocks noChangeShapeType="1"/>
            </p:cNvSpPr>
            <p:nvPr/>
          </p:nvSpPr>
          <p:spPr bwMode="auto">
            <a:xfrm flipV="1">
              <a:off x="1963" y="3861"/>
              <a:ext cx="0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65" name="Line 26"/>
            <p:cNvSpPr>
              <a:spLocks noChangeShapeType="1"/>
            </p:cNvSpPr>
            <p:nvPr/>
          </p:nvSpPr>
          <p:spPr bwMode="auto">
            <a:xfrm>
              <a:off x="1963" y="2786"/>
              <a:ext cx="0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66" name="Rectangle 27"/>
            <p:cNvSpPr>
              <a:spLocks noChangeArrowheads="1"/>
            </p:cNvSpPr>
            <p:nvPr/>
          </p:nvSpPr>
          <p:spPr bwMode="auto">
            <a:xfrm>
              <a:off x="1919" y="3889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67" name="Line 28"/>
            <p:cNvSpPr>
              <a:spLocks noChangeShapeType="1"/>
            </p:cNvSpPr>
            <p:nvPr/>
          </p:nvSpPr>
          <p:spPr bwMode="auto">
            <a:xfrm flipV="1">
              <a:off x="2209" y="3861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68" name="Line 29"/>
            <p:cNvSpPr>
              <a:spLocks noChangeShapeType="1"/>
            </p:cNvSpPr>
            <p:nvPr/>
          </p:nvSpPr>
          <p:spPr bwMode="auto">
            <a:xfrm>
              <a:off x="2209" y="2786"/>
              <a:ext cx="1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69" name="Rectangle 30"/>
            <p:cNvSpPr>
              <a:spLocks noChangeArrowheads="1"/>
            </p:cNvSpPr>
            <p:nvPr/>
          </p:nvSpPr>
          <p:spPr bwMode="auto">
            <a:xfrm>
              <a:off x="2164" y="3889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70" name="Line 31"/>
            <p:cNvSpPr>
              <a:spLocks noChangeShapeType="1"/>
            </p:cNvSpPr>
            <p:nvPr/>
          </p:nvSpPr>
          <p:spPr bwMode="auto">
            <a:xfrm flipV="1">
              <a:off x="2456" y="3861"/>
              <a:ext cx="0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71" name="Line 32"/>
            <p:cNvSpPr>
              <a:spLocks noChangeShapeType="1"/>
            </p:cNvSpPr>
            <p:nvPr/>
          </p:nvSpPr>
          <p:spPr bwMode="auto">
            <a:xfrm>
              <a:off x="2456" y="2786"/>
              <a:ext cx="0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72" name="Rectangle 33"/>
            <p:cNvSpPr>
              <a:spLocks noChangeArrowheads="1"/>
            </p:cNvSpPr>
            <p:nvPr/>
          </p:nvSpPr>
          <p:spPr bwMode="auto">
            <a:xfrm>
              <a:off x="2412" y="3889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30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73" name="Line 34"/>
            <p:cNvSpPr>
              <a:spLocks noChangeShapeType="1"/>
            </p:cNvSpPr>
            <p:nvPr/>
          </p:nvSpPr>
          <p:spPr bwMode="auto">
            <a:xfrm>
              <a:off x="1748" y="3873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74" name="Line 35"/>
            <p:cNvSpPr>
              <a:spLocks noChangeShapeType="1"/>
            </p:cNvSpPr>
            <p:nvPr/>
          </p:nvSpPr>
          <p:spPr bwMode="auto">
            <a:xfrm flipH="1">
              <a:off x="2494" y="3873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75" name="Rectangle 36"/>
            <p:cNvSpPr>
              <a:spLocks noChangeArrowheads="1"/>
            </p:cNvSpPr>
            <p:nvPr/>
          </p:nvSpPr>
          <p:spPr bwMode="auto">
            <a:xfrm>
              <a:off x="1678" y="3829"/>
              <a:ext cx="53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76" name="Line 37"/>
            <p:cNvSpPr>
              <a:spLocks noChangeShapeType="1"/>
            </p:cNvSpPr>
            <p:nvPr/>
          </p:nvSpPr>
          <p:spPr bwMode="auto">
            <a:xfrm>
              <a:off x="1748" y="3658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77" name="Line 38"/>
            <p:cNvSpPr>
              <a:spLocks noChangeShapeType="1"/>
            </p:cNvSpPr>
            <p:nvPr/>
          </p:nvSpPr>
          <p:spPr bwMode="auto">
            <a:xfrm flipH="1">
              <a:off x="2494" y="3658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78" name="Rectangle 39"/>
            <p:cNvSpPr>
              <a:spLocks noChangeArrowheads="1"/>
            </p:cNvSpPr>
            <p:nvPr/>
          </p:nvSpPr>
          <p:spPr bwMode="auto">
            <a:xfrm>
              <a:off x="1634" y="3615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79" name="Line 40"/>
            <p:cNvSpPr>
              <a:spLocks noChangeShapeType="1"/>
            </p:cNvSpPr>
            <p:nvPr/>
          </p:nvSpPr>
          <p:spPr bwMode="auto">
            <a:xfrm>
              <a:off x="1748" y="3445"/>
              <a:ext cx="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80" name="Line 41"/>
            <p:cNvSpPr>
              <a:spLocks noChangeShapeType="1"/>
            </p:cNvSpPr>
            <p:nvPr/>
          </p:nvSpPr>
          <p:spPr bwMode="auto">
            <a:xfrm flipH="1">
              <a:off x="2494" y="3445"/>
              <a:ext cx="12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81" name="Rectangle 42"/>
            <p:cNvSpPr>
              <a:spLocks noChangeArrowheads="1"/>
            </p:cNvSpPr>
            <p:nvPr/>
          </p:nvSpPr>
          <p:spPr bwMode="auto">
            <a:xfrm>
              <a:off x="1590" y="3401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100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82" name="Line 43"/>
            <p:cNvSpPr>
              <a:spLocks noChangeShapeType="1"/>
            </p:cNvSpPr>
            <p:nvPr/>
          </p:nvSpPr>
          <p:spPr bwMode="auto">
            <a:xfrm>
              <a:off x="1748" y="3230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83" name="Line 44"/>
            <p:cNvSpPr>
              <a:spLocks noChangeShapeType="1"/>
            </p:cNvSpPr>
            <p:nvPr/>
          </p:nvSpPr>
          <p:spPr bwMode="auto">
            <a:xfrm flipH="1">
              <a:off x="2494" y="3230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84" name="Rectangle 45"/>
            <p:cNvSpPr>
              <a:spLocks noChangeArrowheads="1"/>
            </p:cNvSpPr>
            <p:nvPr/>
          </p:nvSpPr>
          <p:spPr bwMode="auto">
            <a:xfrm>
              <a:off x="1590" y="3188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85" name="Line 46"/>
            <p:cNvSpPr>
              <a:spLocks noChangeShapeType="1"/>
            </p:cNvSpPr>
            <p:nvPr/>
          </p:nvSpPr>
          <p:spPr bwMode="auto">
            <a:xfrm>
              <a:off x="1748" y="3017"/>
              <a:ext cx="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86" name="Line 47"/>
            <p:cNvSpPr>
              <a:spLocks noChangeShapeType="1"/>
            </p:cNvSpPr>
            <p:nvPr/>
          </p:nvSpPr>
          <p:spPr bwMode="auto">
            <a:xfrm flipH="1">
              <a:off x="2494" y="3017"/>
              <a:ext cx="12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87" name="Rectangle 48"/>
            <p:cNvSpPr>
              <a:spLocks noChangeArrowheads="1"/>
            </p:cNvSpPr>
            <p:nvPr/>
          </p:nvSpPr>
          <p:spPr bwMode="auto">
            <a:xfrm>
              <a:off x="1590" y="2972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200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88" name="Line 49"/>
            <p:cNvSpPr>
              <a:spLocks noChangeShapeType="1"/>
            </p:cNvSpPr>
            <p:nvPr/>
          </p:nvSpPr>
          <p:spPr bwMode="auto">
            <a:xfrm>
              <a:off x="1748" y="2803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89" name="Line 50"/>
            <p:cNvSpPr>
              <a:spLocks noChangeShapeType="1"/>
            </p:cNvSpPr>
            <p:nvPr/>
          </p:nvSpPr>
          <p:spPr bwMode="auto">
            <a:xfrm flipH="1">
              <a:off x="2494" y="2803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90" name="Rectangle 51"/>
            <p:cNvSpPr>
              <a:spLocks noChangeArrowheads="1"/>
            </p:cNvSpPr>
            <p:nvPr/>
          </p:nvSpPr>
          <p:spPr bwMode="auto">
            <a:xfrm>
              <a:off x="1590" y="2759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91" name="Line 52"/>
            <p:cNvSpPr>
              <a:spLocks noChangeShapeType="1"/>
            </p:cNvSpPr>
            <p:nvPr/>
          </p:nvSpPr>
          <p:spPr bwMode="auto">
            <a:xfrm>
              <a:off x="1748" y="2786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92" name="Freeform 53"/>
            <p:cNvSpPr>
              <a:spLocks/>
            </p:cNvSpPr>
            <p:nvPr/>
          </p:nvSpPr>
          <p:spPr bwMode="auto">
            <a:xfrm>
              <a:off x="1748" y="2786"/>
              <a:ext cx="758" cy="1087"/>
            </a:xfrm>
            <a:custGeom>
              <a:avLst/>
              <a:gdLst>
                <a:gd name="T0" fmla="*/ 0 w 120"/>
                <a:gd name="T1" fmla="*/ 198 h 198"/>
                <a:gd name="T2" fmla="*/ 120 w 120"/>
                <a:gd name="T3" fmla="*/ 198 h 198"/>
                <a:gd name="T4" fmla="*/ 120 w 120"/>
                <a:gd name="T5" fmla="*/ 0 h 198"/>
                <a:gd name="T6" fmla="*/ 0 60000 65536"/>
                <a:gd name="T7" fmla="*/ 0 60000 65536"/>
                <a:gd name="T8" fmla="*/ 0 60000 65536"/>
                <a:gd name="T9" fmla="*/ 0 w 120"/>
                <a:gd name="T10" fmla="*/ 0 h 198"/>
                <a:gd name="T11" fmla="*/ 120 w 120"/>
                <a:gd name="T12" fmla="*/ 198 h 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" h="198">
                  <a:moveTo>
                    <a:pt x="0" y="198"/>
                  </a:moveTo>
                  <a:lnTo>
                    <a:pt x="120" y="198"/>
                  </a:lnTo>
                  <a:lnTo>
                    <a:pt x="12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93" name="Line 54"/>
            <p:cNvSpPr>
              <a:spLocks noChangeShapeType="1"/>
            </p:cNvSpPr>
            <p:nvPr/>
          </p:nvSpPr>
          <p:spPr bwMode="auto">
            <a:xfrm flipV="1">
              <a:off x="1748" y="2786"/>
              <a:ext cx="1" cy="10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2694" name="Group 95"/>
            <p:cNvGrpSpPr>
              <a:grpSpLocks/>
            </p:cNvGrpSpPr>
            <p:nvPr/>
          </p:nvGrpSpPr>
          <p:grpSpPr bwMode="auto">
            <a:xfrm>
              <a:off x="1537" y="2602"/>
              <a:ext cx="969" cy="772"/>
              <a:chOff x="1537" y="2602"/>
              <a:chExt cx="969" cy="772"/>
            </a:xfrm>
          </p:grpSpPr>
          <p:sp>
            <p:nvSpPr>
              <p:cNvPr id="22734" name="Freeform 96"/>
              <p:cNvSpPr>
                <a:spLocks/>
              </p:cNvSpPr>
              <p:nvPr/>
            </p:nvSpPr>
            <p:spPr bwMode="auto">
              <a:xfrm>
                <a:off x="1748" y="3078"/>
                <a:ext cx="758" cy="296"/>
              </a:xfrm>
              <a:custGeom>
                <a:avLst/>
                <a:gdLst>
                  <a:gd name="T0" fmla="*/ 0 w 850"/>
                  <a:gd name="T1" fmla="*/ 113 h 383"/>
                  <a:gd name="T2" fmla="*/ 21 w 850"/>
                  <a:gd name="T3" fmla="*/ 113 h 383"/>
                  <a:gd name="T4" fmla="*/ 49 w 850"/>
                  <a:gd name="T5" fmla="*/ 120 h 383"/>
                  <a:gd name="T6" fmla="*/ 78 w 850"/>
                  <a:gd name="T7" fmla="*/ 135 h 383"/>
                  <a:gd name="T8" fmla="*/ 106 w 850"/>
                  <a:gd name="T9" fmla="*/ 135 h 383"/>
                  <a:gd name="T10" fmla="*/ 134 w 850"/>
                  <a:gd name="T11" fmla="*/ 142 h 383"/>
                  <a:gd name="T12" fmla="*/ 163 w 850"/>
                  <a:gd name="T13" fmla="*/ 135 h 383"/>
                  <a:gd name="T14" fmla="*/ 191 w 850"/>
                  <a:gd name="T15" fmla="*/ 135 h 383"/>
                  <a:gd name="T16" fmla="*/ 212 w 850"/>
                  <a:gd name="T17" fmla="*/ 99 h 383"/>
                  <a:gd name="T18" fmla="*/ 241 w 850"/>
                  <a:gd name="T19" fmla="*/ 64 h 383"/>
                  <a:gd name="T20" fmla="*/ 269 w 850"/>
                  <a:gd name="T21" fmla="*/ 64 h 383"/>
                  <a:gd name="T22" fmla="*/ 297 w 850"/>
                  <a:gd name="T23" fmla="*/ 28 h 383"/>
                  <a:gd name="T24" fmla="*/ 326 w 850"/>
                  <a:gd name="T25" fmla="*/ 21 h 383"/>
                  <a:gd name="T26" fmla="*/ 354 w 850"/>
                  <a:gd name="T27" fmla="*/ 21 h 383"/>
                  <a:gd name="T28" fmla="*/ 382 w 850"/>
                  <a:gd name="T29" fmla="*/ 7 h 383"/>
                  <a:gd name="T30" fmla="*/ 411 w 850"/>
                  <a:gd name="T31" fmla="*/ 0 h 383"/>
                  <a:gd name="T32" fmla="*/ 432 w 850"/>
                  <a:gd name="T33" fmla="*/ 0 h 383"/>
                  <a:gd name="T34" fmla="*/ 460 w 850"/>
                  <a:gd name="T35" fmla="*/ 28 h 383"/>
                  <a:gd name="T36" fmla="*/ 489 w 850"/>
                  <a:gd name="T37" fmla="*/ 57 h 383"/>
                  <a:gd name="T38" fmla="*/ 517 w 850"/>
                  <a:gd name="T39" fmla="*/ 57 h 383"/>
                  <a:gd name="T40" fmla="*/ 545 w 850"/>
                  <a:gd name="T41" fmla="*/ 113 h 383"/>
                  <a:gd name="T42" fmla="*/ 574 w 850"/>
                  <a:gd name="T43" fmla="*/ 170 h 383"/>
                  <a:gd name="T44" fmla="*/ 602 w 850"/>
                  <a:gd name="T45" fmla="*/ 170 h 383"/>
                  <a:gd name="T46" fmla="*/ 630 w 850"/>
                  <a:gd name="T47" fmla="*/ 205 h 383"/>
                  <a:gd name="T48" fmla="*/ 652 w 850"/>
                  <a:gd name="T49" fmla="*/ 234 h 383"/>
                  <a:gd name="T50" fmla="*/ 680 w 850"/>
                  <a:gd name="T51" fmla="*/ 234 h 383"/>
                  <a:gd name="T52" fmla="*/ 708 w 850"/>
                  <a:gd name="T53" fmla="*/ 255 h 383"/>
                  <a:gd name="T54" fmla="*/ 737 w 850"/>
                  <a:gd name="T55" fmla="*/ 291 h 383"/>
                  <a:gd name="T56" fmla="*/ 765 w 850"/>
                  <a:gd name="T57" fmla="*/ 291 h 383"/>
                  <a:gd name="T58" fmla="*/ 793 w 850"/>
                  <a:gd name="T59" fmla="*/ 326 h 383"/>
                  <a:gd name="T60" fmla="*/ 822 w 850"/>
                  <a:gd name="T61" fmla="*/ 383 h 383"/>
                  <a:gd name="T62" fmla="*/ 850 w 850"/>
                  <a:gd name="T63" fmla="*/ 383 h 383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850"/>
                  <a:gd name="T97" fmla="*/ 0 h 383"/>
                  <a:gd name="T98" fmla="*/ 850 w 850"/>
                  <a:gd name="T99" fmla="*/ 383 h 383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850" h="383">
                    <a:moveTo>
                      <a:pt x="0" y="113"/>
                    </a:moveTo>
                    <a:lnTo>
                      <a:pt x="21" y="113"/>
                    </a:lnTo>
                    <a:lnTo>
                      <a:pt x="49" y="120"/>
                    </a:lnTo>
                    <a:lnTo>
                      <a:pt x="78" y="135"/>
                    </a:lnTo>
                    <a:lnTo>
                      <a:pt x="106" y="135"/>
                    </a:lnTo>
                    <a:lnTo>
                      <a:pt x="134" y="142"/>
                    </a:lnTo>
                    <a:lnTo>
                      <a:pt x="163" y="135"/>
                    </a:lnTo>
                    <a:lnTo>
                      <a:pt x="191" y="135"/>
                    </a:lnTo>
                    <a:lnTo>
                      <a:pt x="212" y="99"/>
                    </a:lnTo>
                    <a:lnTo>
                      <a:pt x="241" y="64"/>
                    </a:lnTo>
                    <a:lnTo>
                      <a:pt x="269" y="64"/>
                    </a:lnTo>
                    <a:lnTo>
                      <a:pt x="297" y="28"/>
                    </a:lnTo>
                    <a:lnTo>
                      <a:pt x="326" y="21"/>
                    </a:lnTo>
                    <a:lnTo>
                      <a:pt x="354" y="21"/>
                    </a:lnTo>
                    <a:lnTo>
                      <a:pt x="382" y="7"/>
                    </a:lnTo>
                    <a:lnTo>
                      <a:pt x="411" y="0"/>
                    </a:lnTo>
                    <a:lnTo>
                      <a:pt x="432" y="0"/>
                    </a:lnTo>
                    <a:lnTo>
                      <a:pt x="460" y="28"/>
                    </a:lnTo>
                    <a:lnTo>
                      <a:pt x="489" y="57"/>
                    </a:lnTo>
                    <a:lnTo>
                      <a:pt x="517" y="57"/>
                    </a:lnTo>
                    <a:lnTo>
                      <a:pt x="545" y="113"/>
                    </a:lnTo>
                    <a:lnTo>
                      <a:pt x="574" y="170"/>
                    </a:lnTo>
                    <a:lnTo>
                      <a:pt x="602" y="170"/>
                    </a:lnTo>
                    <a:lnTo>
                      <a:pt x="630" y="205"/>
                    </a:lnTo>
                    <a:lnTo>
                      <a:pt x="652" y="234"/>
                    </a:lnTo>
                    <a:lnTo>
                      <a:pt x="680" y="234"/>
                    </a:lnTo>
                    <a:lnTo>
                      <a:pt x="708" y="255"/>
                    </a:lnTo>
                    <a:lnTo>
                      <a:pt x="737" y="291"/>
                    </a:lnTo>
                    <a:lnTo>
                      <a:pt x="765" y="291"/>
                    </a:lnTo>
                    <a:lnTo>
                      <a:pt x="793" y="326"/>
                    </a:lnTo>
                    <a:lnTo>
                      <a:pt x="822" y="383"/>
                    </a:lnTo>
                    <a:lnTo>
                      <a:pt x="850" y="383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_tradnl"/>
              </a:p>
            </p:txBody>
          </p:sp>
          <p:graphicFrame>
            <p:nvGraphicFramePr>
              <p:cNvPr id="22531" name="Object 3"/>
              <p:cNvGraphicFramePr>
                <a:graphicFrameLocks noChangeAspect="1"/>
              </p:cNvGraphicFramePr>
              <p:nvPr/>
            </p:nvGraphicFramePr>
            <p:xfrm>
              <a:off x="1537" y="2602"/>
              <a:ext cx="415" cy="3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202" name="Fotografía de Photo Editor" r:id="rId8" imgW="276117" imgH="247685" progId="MSPhotoEd.3">
                      <p:embed/>
                    </p:oleObj>
                  </mc:Choice>
                  <mc:Fallback>
                    <p:oleObj name="Fotografía de Photo Editor" r:id="rId8" imgW="276117" imgH="247685" progId="MSPhotoEd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lum contrast="36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37" y="2602"/>
                            <a:ext cx="415" cy="3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xmlns="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2735" name="Line 98"/>
              <p:cNvSpPr>
                <a:spLocks noChangeShapeType="1"/>
              </p:cNvSpPr>
              <p:nvPr/>
            </p:nvSpPr>
            <p:spPr bwMode="auto">
              <a:xfrm>
                <a:off x="1542" y="2790"/>
                <a:ext cx="396" cy="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695" name="Rectangle 102"/>
            <p:cNvSpPr>
              <a:spLocks noChangeArrowheads="1"/>
            </p:cNvSpPr>
            <p:nvPr/>
          </p:nvSpPr>
          <p:spPr bwMode="auto">
            <a:xfrm>
              <a:off x="2780" y="2792"/>
              <a:ext cx="758" cy="1087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96" name="Rectangle 103"/>
            <p:cNvSpPr>
              <a:spLocks noChangeArrowheads="1"/>
            </p:cNvSpPr>
            <p:nvPr/>
          </p:nvSpPr>
          <p:spPr bwMode="auto">
            <a:xfrm>
              <a:off x="2780" y="2786"/>
              <a:ext cx="758" cy="1087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97" name="Line 104"/>
            <p:cNvSpPr>
              <a:spLocks noChangeShapeType="1"/>
            </p:cNvSpPr>
            <p:nvPr/>
          </p:nvSpPr>
          <p:spPr bwMode="auto">
            <a:xfrm>
              <a:off x="2780" y="2786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98" name="Freeform 105"/>
            <p:cNvSpPr>
              <a:spLocks/>
            </p:cNvSpPr>
            <p:nvPr/>
          </p:nvSpPr>
          <p:spPr bwMode="auto">
            <a:xfrm>
              <a:off x="2780" y="2786"/>
              <a:ext cx="758" cy="1087"/>
            </a:xfrm>
            <a:custGeom>
              <a:avLst/>
              <a:gdLst>
                <a:gd name="T0" fmla="*/ 0 w 120"/>
                <a:gd name="T1" fmla="*/ 198 h 198"/>
                <a:gd name="T2" fmla="*/ 120 w 120"/>
                <a:gd name="T3" fmla="*/ 198 h 198"/>
                <a:gd name="T4" fmla="*/ 120 w 120"/>
                <a:gd name="T5" fmla="*/ 0 h 198"/>
                <a:gd name="T6" fmla="*/ 0 60000 65536"/>
                <a:gd name="T7" fmla="*/ 0 60000 65536"/>
                <a:gd name="T8" fmla="*/ 0 60000 65536"/>
                <a:gd name="T9" fmla="*/ 0 w 120"/>
                <a:gd name="T10" fmla="*/ 0 h 198"/>
                <a:gd name="T11" fmla="*/ 120 w 120"/>
                <a:gd name="T12" fmla="*/ 198 h 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" h="198">
                  <a:moveTo>
                    <a:pt x="0" y="198"/>
                  </a:moveTo>
                  <a:lnTo>
                    <a:pt x="120" y="198"/>
                  </a:lnTo>
                  <a:lnTo>
                    <a:pt x="12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99" name="Line 106"/>
            <p:cNvSpPr>
              <a:spLocks noChangeShapeType="1"/>
            </p:cNvSpPr>
            <p:nvPr/>
          </p:nvSpPr>
          <p:spPr bwMode="auto">
            <a:xfrm flipV="1">
              <a:off x="2780" y="2786"/>
              <a:ext cx="1" cy="10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00" name="Line 107"/>
            <p:cNvSpPr>
              <a:spLocks noChangeShapeType="1"/>
            </p:cNvSpPr>
            <p:nvPr/>
          </p:nvSpPr>
          <p:spPr bwMode="auto">
            <a:xfrm>
              <a:off x="2780" y="3873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01" name="Line 108"/>
            <p:cNvSpPr>
              <a:spLocks noChangeShapeType="1"/>
            </p:cNvSpPr>
            <p:nvPr/>
          </p:nvSpPr>
          <p:spPr bwMode="auto">
            <a:xfrm flipV="1">
              <a:off x="2780" y="2786"/>
              <a:ext cx="1" cy="10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02" name="Line 109"/>
            <p:cNvSpPr>
              <a:spLocks noChangeShapeType="1"/>
            </p:cNvSpPr>
            <p:nvPr/>
          </p:nvSpPr>
          <p:spPr bwMode="auto">
            <a:xfrm flipV="1">
              <a:off x="2995" y="3861"/>
              <a:ext cx="0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03" name="Line 110"/>
            <p:cNvSpPr>
              <a:spLocks noChangeShapeType="1"/>
            </p:cNvSpPr>
            <p:nvPr/>
          </p:nvSpPr>
          <p:spPr bwMode="auto">
            <a:xfrm>
              <a:off x="2995" y="2786"/>
              <a:ext cx="0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04" name="Rectangle 111"/>
            <p:cNvSpPr>
              <a:spLocks noChangeArrowheads="1"/>
            </p:cNvSpPr>
            <p:nvPr/>
          </p:nvSpPr>
          <p:spPr bwMode="auto">
            <a:xfrm>
              <a:off x="2951" y="3889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05" name="Line 112"/>
            <p:cNvSpPr>
              <a:spLocks noChangeShapeType="1"/>
            </p:cNvSpPr>
            <p:nvPr/>
          </p:nvSpPr>
          <p:spPr bwMode="auto">
            <a:xfrm flipV="1">
              <a:off x="3241" y="3861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06" name="Line 113"/>
            <p:cNvSpPr>
              <a:spLocks noChangeShapeType="1"/>
            </p:cNvSpPr>
            <p:nvPr/>
          </p:nvSpPr>
          <p:spPr bwMode="auto">
            <a:xfrm>
              <a:off x="3241" y="2786"/>
              <a:ext cx="1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07" name="Rectangle 114"/>
            <p:cNvSpPr>
              <a:spLocks noChangeArrowheads="1"/>
            </p:cNvSpPr>
            <p:nvPr/>
          </p:nvSpPr>
          <p:spPr bwMode="auto">
            <a:xfrm>
              <a:off x="3196" y="3889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08" name="Line 115"/>
            <p:cNvSpPr>
              <a:spLocks noChangeShapeType="1"/>
            </p:cNvSpPr>
            <p:nvPr/>
          </p:nvSpPr>
          <p:spPr bwMode="auto">
            <a:xfrm flipV="1">
              <a:off x="3488" y="3861"/>
              <a:ext cx="0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09" name="Line 116"/>
            <p:cNvSpPr>
              <a:spLocks noChangeShapeType="1"/>
            </p:cNvSpPr>
            <p:nvPr/>
          </p:nvSpPr>
          <p:spPr bwMode="auto">
            <a:xfrm>
              <a:off x="3488" y="2786"/>
              <a:ext cx="0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10" name="Rectangle 117"/>
            <p:cNvSpPr>
              <a:spLocks noChangeArrowheads="1"/>
            </p:cNvSpPr>
            <p:nvPr/>
          </p:nvSpPr>
          <p:spPr bwMode="auto">
            <a:xfrm>
              <a:off x="3444" y="3889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30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11" name="Line 118"/>
            <p:cNvSpPr>
              <a:spLocks noChangeShapeType="1"/>
            </p:cNvSpPr>
            <p:nvPr/>
          </p:nvSpPr>
          <p:spPr bwMode="auto">
            <a:xfrm>
              <a:off x="2780" y="3873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12" name="Line 119"/>
            <p:cNvSpPr>
              <a:spLocks noChangeShapeType="1"/>
            </p:cNvSpPr>
            <p:nvPr/>
          </p:nvSpPr>
          <p:spPr bwMode="auto">
            <a:xfrm flipH="1">
              <a:off x="3526" y="3873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13" name="Rectangle 120"/>
            <p:cNvSpPr>
              <a:spLocks noChangeArrowheads="1"/>
            </p:cNvSpPr>
            <p:nvPr/>
          </p:nvSpPr>
          <p:spPr bwMode="auto">
            <a:xfrm>
              <a:off x="2710" y="3829"/>
              <a:ext cx="53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14" name="Line 121"/>
            <p:cNvSpPr>
              <a:spLocks noChangeShapeType="1"/>
            </p:cNvSpPr>
            <p:nvPr/>
          </p:nvSpPr>
          <p:spPr bwMode="auto">
            <a:xfrm>
              <a:off x="2780" y="3658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15" name="Line 122"/>
            <p:cNvSpPr>
              <a:spLocks noChangeShapeType="1"/>
            </p:cNvSpPr>
            <p:nvPr/>
          </p:nvSpPr>
          <p:spPr bwMode="auto">
            <a:xfrm flipH="1">
              <a:off x="3526" y="3658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16" name="Rectangle 123"/>
            <p:cNvSpPr>
              <a:spLocks noChangeArrowheads="1"/>
            </p:cNvSpPr>
            <p:nvPr/>
          </p:nvSpPr>
          <p:spPr bwMode="auto">
            <a:xfrm>
              <a:off x="2666" y="3615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17" name="Line 124"/>
            <p:cNvSpPr>
              <a:spLocks noChangeShapeType="1"/>
            </p:cNvSpPr>
            <p:nvPr/>
          </p:nvSpPr>
          <p:spPr bwMode="auto">
            <a:xfrm>
              <a:off x="2780" y="3445"/>
              <a:ext cx="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18" name="Line 125"/>
            <p:cNvSpPr>
              <a:spLocks noChangeShapeType="1"/>
            </p:cNvSpPr>
            <p:nvPr/>
          </p:nvSpPr>
          <p:spPr bwMode="auto">
            <a:xfrm flipH="1">
              <a:off x="3526" y="3445"/>
              <a:ext cx="12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19" name="Rectangle 126"/>
            <p:cNvSpPr>
              <a:spLocks noChangeArrowheads="1"/>
            </p:cNvSpPr>
            <p:nvPr/>
          </p:nvSpPr>
          <p:spPr bwMode="auto">
            <a:xfrm>
              <a:off x="2622" y="3401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100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20" name="Line 127"/>
            <p:cNvSpPr>
              <a:spLocks noChangeShapeType="1"/>
            </p:cNvSpPr>
            <p:nvPr/>
          </p:nvSpPr>
          <p:spPr bwMode="auto">
            <a:xfrm>
              <a:off x="2780" y="3230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21" name="Line 128"/>
            <p:cNvSpPr>
              <a:spLocks noChangeShapeType="1"/>
            </p:cNvSpPr>
            <p:nvPr/>
          </p:nvSpPr>
          <p:spPr bwMode="auto">
            <a:xfrm flipH="1">
              <a:off x="3526" y="3230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22" name="Rectangle 129"/>
            <p:cNvSpPr>
              <a:spLocks noChangeArrowheads="1"/>
            </p:cNvSpPr>
            <p:nvPr/>
          </p:nvSpPr>
          <p:spPr bwMode="auto">
            <a:xfrm>
              <a:off x="2622" y="3188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23" name="Line 130"/>
            <p:cNvSpPr>
              <a:spLocks noChangeShapeType="1"/>
            </p:cNvSpPr>
            <p:nvPr/>
          </p:nvSpPr>
          <p:spPr bwMode="auto">
            <a:xfrm>
              <a:off x="2780" y="3017"/>
              <a:ext cx="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24" name="Line 131"/>
            <p:cNvSpPr>
              <a:spLocks noChangeShapeType="1"/>
            </p:cNvSpPr>
            <p:nvPr/>
          </p:nvSpPr>
          <p:spPr bwMode="auto">
            <a:xfrm flipH="1">
              <a:off x="3526" y="3017"/>
              <a:ext cx="12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25" name="Rectangle 132"/>
            <p:cNvSpPr>
              <a:spLocks noChangeArrowheads="1"/>
            </p:cNvSpPr>
            <p:nvPr/>
          </p:nvSpPr>
          <p:spPr bwMode="auto">
            <a:xfrm>
              <a:off x="2622" y="2972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200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26" name="Line 133"/>
            <p:cNvSpPr>
              <a:spLocks noChangeShapeType="1"/>
            </p:cNvSpPr>
            <p:nvPr/>
          </p:nvSpPr>
          <p:spPr bwMode="auto">
            <a:xfrm>
              <a:off x="2780" y="2803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27" name="Line 134"/>
            <p:cNvSpPr>
              <a:spLocks noChangeShapeType="1"/>
            </p:cNvSpPr>
            <p:nvPr/>
          </p:nvSpPr>
          <p:spPr bwMode="auto">
            <a:xfrm flipH="1">
              <a:off x="3526" y="2803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28" name="Rectangle 135"/>
            <p:cNvSpPr>
              <a:spLocks noChangeArrowheads="1"/>
            </p:cNvSpPr>
            <p:nvPr/>
          </p:nvSpPr>
          <p:spPr bwMode="auto">
            <a:xfrm>
              <a:off x="2622" y="2759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729" name="Line 136"/>
            <p:cNvSpPr>
              <a:spLocks noChangeShapeType="1"/>
            </p:cNvSpPr>
            <p:nvPr/>
          </p:nvSpPr>
          <p:spPr bwMode="auto">
            <a:xfrm>
              <a:off x="2780" y="2786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30" name="Freeform 137"/>
            <p:cNvSpPr>
              <a:spLocks/>
            </p:cNvSpPr>
            <p:nvPr/>
          </p:nvSpPr>
          <p:spPr bwMode="auto">
            <a:xfrm>
              <a:off x="2780" y="2786"/>
              <a:ext cx="758" cy="1087"/>
            </a:xfrm>
            <a:custGeom>
              <a:avLst/>
              <a:gdLst>
                <a:gd name="T0" fmla="*/ 0 w 120"/>
                <a:gd name="T1" fmla="*/ 198 h 198"/>
                <a:gd name="T2" fmla="*/ 120 w 120"/>
                <a:gd name="T3" fmla="*/ 198 h 198"/>
                <a:gd name="T4" fmla="*/ 120 w 120"/>
                <a:gd name="T5" fmla="*/ 0 h 198"/>
                <a:gd name="T6" fmla="*/ 0 60000 65536"/>
                <a:gd name="T7" fmla="*/ 0 60000 65536"/>
                <a:gd name="T8" fmla="*/ 0 60000 65536"/>
                <a:gd name="T9" fmla="*/ 0 w 120"/>
                <a:gd name="T10" fmla="*/ 0 h 198"/>
                <a:gd name="T11" fmla="*/ 120 w 120"/>
                <a:gd name="T12" fmla="*/ 198 h 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" h="198">
                  <a:moveTo>
                    <a:pt x="0" y="198"/>
                  </a:moveTo>
                  <a:lnTo>
                    <a:pt x="120" y="198"/>
                  </a:lnTo>
                  <a:lnTo>
                    <a:pt x="12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731" name="Line 138"/>
            <p:cNvSpPr>
              <a:spLocks noChangeShapeType="1"/>
            </p:cNvSpPr>
            <p:nvPr/>
          </p:nvSpPr>
          <p:spPr bwMode="auto">
            <a:xfrm flipV="1">
              <a:off x="2780" y="2786"/>
              <a:ext cx="1" cy="10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32" name="Freeform 177"/>
            <p:cNvSpPr>
              <a:spLocks/>
            </p:cNvSpPr>
            <p:nvPr/>
          </p:nvSpPr>
          <p:spPr bwMode="auto">
            <a:xfrm rot="-775604">
              <a:off x="2780" y="3694"/>
              <a:ext cx="758" cy="296"/>
            </a:xfrm>
            <a:custGeom>
              <a:avLst/>
              <a:gdLst>
                <a:gd name="T0" fmla="*/ 0 w 850"/>
                <a:gd name="T1" fmla="*/ 113 h 383"/>
                <a:gd name="T2" fmla="*/ 21 w 850"/>
                <a:gd name="T3" fmla="*/ 113 h 383"/>
                <a:gd name="T4" fmla="*/ 49 w 850"/>
                <a:gd name="T5" fmla="*/ 120 h 383"/>
                <a:gd name="T6" fmla="*/ 78 w 850"/>
                <a:gd name="T7" fmla="*/ 135 h 383"/>
                <a:gd name="T8" fmla="*/ 106 w 850"/>
                <a:gd name="T9" fmla="*/ 135 h 383"/>
                <a:gd name="T10" fmla="*/ 134 w 850"/>
                <a:gd name="T11" fmla="*/ 142 h 383"/>
                <a:gd name="T12" fmla="*/ 163 w 850"/>
                <a:gd name="T13" fmla="*/ 135 h 383"/>
                <a:gd name="T14" fmla="*/ 191 w 850"/>
                <a:gd name="T15" fmla="*/ 135 h 383"/>
                <a:gd name="T16" fmla="*/ 212 w 850"/>
                <a:gd name="T17" fmla="*/ 99 h 383"/>
                <a:gd name="T18" fmla="*/ 241 w 850"/>
                <a:gd name="T19" fmla="*/ 64 h 383"/>
                <a:gd name="T20" fmla="*/ 269 w 850"/>
                <a:gd name="T21" fmla="*/ 64 h 383"/>
                <a:gd name="T22" fmla="*/ 297 w 850"/>
                <a:gd name="T23" fmla="*/ 28 h 383"/>
                <a:gd name="T24" fmla="*/ 326 w 850"/>
                <a:gd name="T25" fmla="*/ 21 h 383"/>
                <a:gd name="T26" fmla="*/ 354 w 850"/>
                <a:gd name="T27" fmla="*/ 21 h 383"/>
                <a:gd name="T28" fmla="*/ 382 w 850"/>
                <a:gd name="T29" fmla="*/ 7 h 383"/>
                <a:gd name="T30" fmla="*/ 411 w 850"/>
                <a:gd name="T31" fmla="*/ 0 h 383"/>
                <a:gd name="T32" fmla="*/ 432 w 850"/>
                <a:gd name="T33" fmla="*/ 0 h 383"/>
                <a:gd name="T34" fmla="*/ 460 w 850"/>
                <a:gd name="T35" fmla="*/ 28 h 383"/>
                <a:gd name="T36" fmla="*/ 489 w 850"/>
                <a:gd name="T37" fmla="*/ 57 h 383"/>
                <a:gd name="T38" fmla="*/ 517 w 850"/>
                <a:gd name="T39" fmla="*/ 57 h 383"/>
                <a:gd name="T40" fmla="*/ 545 w 850"/>
                <a:gd name="T41" fmla="*/ 113 h 383"/>
                <a:gd name="T42" fmla="*/ 574 w 850"/>
                <a:gd name="T43" fmla="*/ 170 h 383"/>
                <a:gd name="T44" fmla="*/ 602 w 850"/>
                <a:gd name="T45" fmla="*/ 170 h 383"/>
                <a:gd name="T46" fmla="*/ 630 w 850"/>
                <a:gd name="T47" fmla="*/ 205 h 383"/>
                <a:gd name="T48" fmla="*/ 652 w 850"/>
                <a:gd name="T49" fmla="*/ 234 h 383"/>
                <a:gd name="T50" fmla="*/ 680 w 850"/>
                <a:gd name="T51" fmla="*/ 234 h 383"/>
                <a:gd name="T52" fmla="*/ 708 w 850"/>
                <a:gd name="T53" fmla="*/ 255 h 383"/>
                <a:gd name="T54" fmla="*/ 737 w 850"/>
                <a:gd name="T55" fmla="*/ 291 h 383"/>
                <a:gd name="T56" fmla="*/ 765 w 850"/>
                <a:gd name="T57" fmla="*/ 291 h 383"/>
                <a:gd name="T58" fmla="*/ 793 w 850"/>
                <a:gd name="T59" fmla="*/ 326 h 383"/>
                <a:gd name="T60" fmla="*/ 822 w 850"/>
                <a:gd name="T61" fmla="*/ 383 h 383"/>
                <a:gd name="T62" fmla="*/ 850 w 850"/>
                <a:gd name="T63" fmla="*/ 383 h 383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50"/>
                <a:gd name="T97" fmla="*/ 0 h 383"/>
                <a:gd name="T98" fmla="*/ 850 w 850"/>
                <a:gd name="T99" fmla="*/ 383 h 383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50" h="383">
                  <a:moveTo>
                    <a:pt x="0" y="113"/>
                  </a:moveTo>
                  <a:lnTo>
                    <a:pt x="21" y="113"/>
                  </a:lnTo>
                  <a:lnTo>
                    <a:pt x="49" y="120"/>
                  </a:lnTo>
                  <a:lnTo>
                    <a:pt x="78" y="135"/>
                  </a:lnTo>
                  <a:lnTo>
                    <a:pt x="106" y="135"/>
                  </a:lnTo>
                  <a:lnTo>
                    <a:pt x="134" y="142"/>
                  </a:lnTo>
                  <a:lnTo>
                    <a:pt x="163" y="135"/>
                  </a:lnTo>
                  <a:lnTo>
                    <a:pt x="191" y="135"/>
                  </a:lnTo>
                  <a:lnTo>
                    <a:pt x="212" y="99"/>
                  </a:lnTo>
                  <a:lnTo>
                    <a:pt x="241" y="64"/>
                  </a:lnTo>
                  <a:lnTo>
                    <a:pt x="269" y="64"/>
                  </a:lnTo>
                  <a:lnTo>
                    <a:pt x="297" y="28"/>
                  </a:lnTo>
                  <a:lnTo>
                    <a:pt x="326" y="21"/>
                  </a:lnTo>
                  <a:lnTo>
                    <a:pt x="354" y="21"/>
                  </a:lnTo>
                  <a:lnTo>
                    <a:pt x="382" y="7"/>
                  </a:lnTo>
                  <a:lnTo>
                    <a:pt x="411" y="0"/>
                  </a:lnTo>
                  <a:lnTo>
                    <a:pt x="432" y="0"/>
                  </a:lnTo>
                  <a:lnTo>
                    <a:pt x="460" y="28"/>
                  </a:lnTo>
                  <a:lnTo>
                    <a:pt x="489" y="57"/>
                  </a:lnTo>
                  <a:lnTo>
                    <a:pt x="517" y="57"/>
                  </a:lnTo>
                  <a:lnTo>
                    <a:pt x="545" y="113"/>
                  </a:lnTo>
                  <a:lnTo>
                    <a:pt x="574" y="170"/>
                  </a:lnTo>
                  <a:lnTo>
                    <a:pt x="602" y="170"/>
                  </a:lnTo>
                  <a:lnTo>
                    <a:pt x="630" y="205"/>
                  </a:lnTo>
                  <a:lnTo>
                    <a:pt x="652" y="234"/>
                  </a:lnTo>
                  <a:lnTo>
                    <a:pt x="680" y="234"/>
                  </a:lnTo>
                  <a:lnTo>
                    <a:pt x="708" y="255"/>
                  </a:lnTo>
                  <a:lnTo>
                    <a:pt x="737" y="291"/>
                  </a:lnTo>
                  <a:lnTo>
                    <a:pt x="765" y="291"/>
                  </a:lnTo>
                  <a:lnTo>
                    <a:pt x="793" y="326"/>
                  </a:lnTo>
                  <a:lnTo>
                    <a:pt x="822" y="383"/>
                  </a:lnTo>
                  <a:lnTo>
                    <a:pt x="850" y="383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733" name="Line 179"/>
            <p:cNvSpPr>
              <a:spLocks noChangeShapeType="1"/>
            </p:cNvSpPr>
            <p:nvPr/>
          </p:nvSpPr>
          <p:spPr bwMode="auto">
            <a:xfrm>
              <a:off x="1754" y="3172"/>
              <a:ext cx="747" cy="1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02004" name="Rectangle 244"/>
          <p:cNvSpPr>
            <a:spLocks noChangeArrowheads="1"/>
          </p:cNvSpPr>
          <p:nvPr/>
        </p:nvSpPr>
        <p:spPr bwMode="auto">
          <a:xfrm>
            <a:off x="6130925" y="4676775"/>
            <a:ext cx="262255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s-ES_tradnl" b="1" u="none"/>
              <a:t>Extracted features:</a:t>
            </a:r>
          </a:p>
          <a:p>
            <a:pPr algn="ctr"/>
            <a:r>
              <a:rPr lang="es-ES" b="1" u="none">
                <a:sym typeface="Symbol" charset="0"/>
              </a:rPr>
              <a:t></a:t>
            </a:r>
            <a:r>
              <a:rPr lang="es-ES" b="1" i="1" u="none" baseline="-25000">
                <a:sym typeface="Symbol" charset="0"/>
              </a:rPr>
              <a:t>K</a:t>
            </a:r>
          </a:p>
          <a:p>
            <a:pPr algn="ctr"/>
            <a:endParaRPr lang="es-ES" b="1" u="none" baseline="-25000">
              <a:sym typeface="Symbol" charset="0"/>
            </a:endParaRPr>
          </a:p>
          <a:p>
            <a:pPr algn="ctr"/>
            <a:r>
              <a:rPr lang="es-ES" b="1" u="none">
                <a:sym typeface="Symbol" charset="0"/>
              </a:rPr>
              <a:t> </a:t>
            </a:r>
            <a:r>
              <a:rPr lang="es-ES" b="1" i="1" u="none" baseline="-25000">
                <a:sym typeface="Symbol" charset="0"/>
              </a:rPr>
              <a:t>K</a:t>
            </a:r>
          </a:p>
        </p:txBody>
      </p:sp>
      <p:sp>
        <p:nvSpPr>
          <p:cNvPr id="22581" name="Text Box 245"/>
          <p:cNvSpPr txBox="1">
            <a:spLocks noChangeArrowheads="1"/>
          </p:cNvSpPr>
          <p:nvPr/>
        </p:nvSpPr>
        <p:spPr bwMode="auto">
          <a:xfrm>
            <a:off x="0" y="6521450"/>
            <a:ext cx="9223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de-DE" sz="1400" b="1" u="none">
                <a:solidFill>
                  <a:srgbClr val="99CCFF"/>
                </a:solidFill>
              </a:rPr>
              <a:t>D.Mery: Crossing Line Profile		                   </a:t>
            </a:r>
            <a:fld id="{CDB1E3D2-177D-9F43-BD30-A7010E7F1706}" type="slidenum">
              <a:rPr sz="1400" b="1" u="none" noProof="1">
                <a:solidFill>
                  <a:srgbClr val="99CCFF"/>
                </a:solidFill>
              </a:rPr>
              <a:pPr/>
              <a:t>11</a:t>
            </a:fld>
            <a:endParaRPr sz="1400" b="1" u="none" noProof="1">
              <a:solidFill>
                <a:srgbClr val="99CCFF"/>
              </a:solidFill>
            </a:endParaRPr>
          </a:p>
        </p:txBody>
      </p:sp>
      <p:sp>
        <p:nvSpPr>
          <p:cNvPr id="22582" name="Rectangle 246"/>
          <p:cNvSpPr>
            <a:spLocks noChangeArrowheads="1"/>
          </p:cNvSpPr>
          <p:nvPr/>
        </p:nvSpPr>
        <p:spPr bwMode="auto">
          <a:xfrm>
            <a:off x="7553325" y="57150"/>
            <a:ext cx="11928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_tradnl" b="1" u="none">
                <a:solidFill>
                  <a:schemeClr val="tx1">
                    <a:lumMod val="75000"/>
                    <a:lumOff val="25000"/>
                  </a:schemeClr>
                </a:solidFill>
              </a:rPr>
              <a:t>Early</a:t>
            </a:r>
            <a:r>
              <a:rPr lang="es-ES_tradnl" b="1" u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b="1" u="non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work</a:t>
            </a:r>
            <a:endParaRPr lang="es-ES" b="1" u="non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259"/>
          <p:cNvGrpSpPr>
            <a:grpSpLocks/>
          </p:cNvGrpSpPr>
          <p:nvPr/>
        </p:nvGrpSpPr>
        <p:grpSpPr bwMode="auto">
          <a:xfrm>
            <a:off x="4935538" y="2620963"/>
            <a:ext cx="3843337" cy="3025775"/>
            <a:chOff x="3109" y="1651"/>
            <a:chExt cx="2421" cy="1906"/>
          </a:xfrm>
        </p:grpSpPr>
        <p:sp>
          <p:nvSpPr>
            <p:cNvPr id="22592" name="Rectangle 260"/>
            <p:cNvSpPr>
              <a:spLocks noChangeArrowheads="1"/>
            </p:cNvSpPr>
            <p:nvPr/>
          </p:nvSpPr>
          <p:spPr bwMode="auto">
            <a:xfrm>
              <a:off x="4760" y="1678"/>
              <a:ext cx="758" cy="1087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593" name="Rectangle 261"/>
            <p:cNvSpPr>
              <a:spLocks noChangeArrowheads="1"/>
            </p:cNvSpPr>
            <p:nvPr/>
          </p:nvSpPr>
          <p:spPr bwMode="auto">
            <a:xfrm>
              <a:off x="4760" y="1676"/>
              <a:ext cx="758" cy="1087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594" name="Line 262"/>
            <p:cNvSpPr>
              <a:spLocks noChangeShapeType="1"/>
            </p:cNvSpPr>
            <p:nvPr/>
          </p:nvSpPr>
          <p:spPr bwMode="auto">
            <a:xfrm>
              <a:off x="4760" y="1676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95" name="Freeform 263"/>
            <p:cNvSpPr>
              <a:spLocks/>
            </p:cNvSpPr>
            <p:nvPr/>
          </p:nvSpPr>
          <p:spPr bwMode="auto">
            <a:xfrm>
              <a:off x="4760" y="1676"/>
              <a:ext cx="758" cy="1087"/>
            </a:xfrm>
            <a:custGeom>
              <a:avLst/>
              <a:gdLst>
                <a:gd name="T0" fmla="*/ 0 w 120"/>
                <a:gd name="T1" fmla="*/ 198 h 198"/>
                <a:gd name="T2" fmla="*/ 120 w 120"/>
                <a:gd name="T3" fmla="*/ 198 h 198"/>
                <a:gd name="T4" fmla="*/ 120 w 120"/>
                <a:gd name="T5" fmla="*/ 0 h 198"/>
                <a:gd name="T6" fmla="*/ 0 60000 65536"/>
                <a:gd name="T7" fmla="*/ 0 60000 65536"/>
                <a:gd name="T8" fmla="*/ 0 60000 65536"/>
                <a:gd name="T9" fmla="*/ 0 w 120"/>
                <a:gd name="T10" fmla="*/ 0 h 198"/>
                <a:gd name="T11" fmla="*/ 120 w 120"/>
                <a:gd name="T12" fmla="*/ 198 h 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" h="198">
                  <a:moveTo>
                    <a:pt x="0" y="198"/>
                  </a:moveTo>
                  <a:lnTo>
                    <a:pt x="120" y="198"/>
                  </a:lnTo>
                  <a:lnTo>
                    <a:pt x="12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596" name="Line 264"/>
            <p:cNvSpPr>
              <a:spLocks noChangeShapeType="1"/>
            </p:cNvSpPr>
            <p:nvPr/>
          </p:nvSpPr>
          <p:spPr bwMode="auto">
            <a:xfrm>
              <a:off x="4760" y="2763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97" name="Line 265"/>
            <p:cNvSpPr>
              <a:spLocks noChangeShapeType="1"/>
            </p:cNvSpPr>
            <p:nvPr/>
          </p:nvSpPr>
          <p:spPr bwMode="auto">
            <a:xfrm flipV="1">
              <a:off x="4975" y="2751"/>
              <a:ext cx="0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98" name="Line 266"/>
            <p:cNvSpPr>
              <a:spLocks noChangeShapeType="1"/>
            </p:cNvSpPr>
            <p:nvPr/>
          </p:nvSpPr>
          <p:spPr bwMode="auto">
            <a:xfrm>
              <a:off x="4975" y="1676"/>
              <a:ext cx="0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99" name="Rectangle 267"/>
            <p:cNvSpPr>
              <a:spLocks noChangeArrowheads="1"/>
            </p:cNvSpPr>
            <p:nvPr/>
          </p:nvSpPr>
          <p:spPr bwMode="auto">
            <a:xfrm>
              <a:off x="4931" y="2779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40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00" name="Line 268"/>
            <p:cNvSpPr>
              <a:spLocks noChangeShapeType="1"/>
            </p:cNvSpPr>
            <p:nvPr/>
          </p:nvSpPr>
          <p:spPr bwMode="auto">
            <a:xfrm flipV="1">
              <a:off x="5221" y="2751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01" name="Line 269"/>
            <p:cNvSpPr>
              <a:spLocks noChangeShapeType="1"/>
            </p:cNvSpPr>
            <p:nvPr/>
          </p:nvSpPr>
          <p:spPr bwMode="auto">
            <a:xfrm>
              <a:off x="5221" y="1676"/>
              <a:ext cx="1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02" name="Rectangle 270"/>
            <p:cNvSpPr>
              <a:spLocks noChangeArrowheads="1"/>
            </p:cNvSpPr>
            <p:nvPr/>
          </p:nvSpPr>
          <p:spPr bwMode="auto">
            <a:xfrm>
              <a:off x="5176" y="2779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03" name="Line 271"/>
            <p:cNvSpPr>
              <a:spLocks noChangeShapeType="1"/>
            </p:cNvSpPr>
            <p:nvPr/>
          </p:nvSpPr>
          <p:spPr bwMode="auto">
            <a:xfrm flipV="1">
              <a:off x="5468" y="2751"/>
              <a:ext cx="0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04" name="Line 272"/>
            <p:cNvSpPr>
              <a:spLocks noChangeShapeType="1"/>
            </p:cNvSpPr>
            <p:nvPr/>
          </p:nvSpPr>
          <p:spPr bwMode="auto">
            <a:xfrm>
              <a:off x="5468" y="1676"/>
              <a:ext cx="0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05" name="Rectangle 273"/>
            <p:cNvSpPr>
              <a:spLocks noChangeArrowheads="1"/>
            </p:cNvSpPr>
            <p:nvPr/>
          </p:nvSpPr>
          <p:spPr bwMode="auto">
            <a:xfrm>
              <a:off x="5424" y="2779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60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06" name="Line 274"/>
            <p:cNvSpPr>
              <a:spLocks noChangeShapeType="1"/>
            </p:cNvSpPr>
            <p:nvPr/>
          </p:nvSpPr>
          <p:spPr bwMode="auto">
            <a:xfrm flipH="1">
              <a:off x="5506" y="2763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07" name="Line 275"/>
            <p:cNvSpPr>
              <a:spLocks noChangeShapeType="1"/>
            </p:cNvSpPr>
            <p:nvPr/>
          </p:nvSpPr>
          <p:spPr bwMode="auto">
            <a:xfrm flipH="1">
              <a:off x="5506" y="2548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08" name="Line 276"/>
            <p:cNvSpPr>
              <a:spLocks noChangeShapeType="1"/>
            </p:cNvSpPr>
            <p:nvPr/>
          </p:nvSpPr>
          <p:spPr bwMode="auto">
            <a:xfrm flipH="1">
              <a:off x="5506" y="2335"/>
              <a:ext cx="12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09" name="Line 277"/>
            <p:cNvSpPr>
              <a:spLocks noChangeShapeType="1"/>
            </p:cNvSpPr>
            <p:nvPr/>
          </p:nvSpPr>
          <p:spPr bwMode="auto">
            <a:xfrm flipH="1">
              <a:off x="5506" y="2120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10" name="Line 278"/>
            <p:cNvSpPr>
              <a:spLocks noChangeShapeType="1"/>
            </p:cNvSpPr>
            <p:nvPr/>
          </p:nvSpPr>
          <p:spPr bwMode="auto">
            <a:xfrm flipH="1">
              <a:off x="5506" y="1907"/>
              <a:ext cx="12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11" name="Line 279"/>
            <p:cNvSpPr>
              <a:spLocks noChangeShapeType="1"/>
            </p:cNvSpPr>
            <p:nvPr/>
          </p:nvSpPr>
          <p:spPr bwMode="auto">
            <a:xfrm flipH="1">
              <a:off x="5506" y="1693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12" name="Line 280"/>
            <p:cNvSpPr>
              <a:spLocks noChangeShapeType="1"/>
            </p:cNvSpPr>
            <p:nvPr/>
          </p:nvSpPr>
          <p:spPr bwMode="auto">
            <a:xfrm>
              <a:off x="4760" y="1676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13" name="Freeform 281"/>
            <p:cNvSpPr>
              <a:spLocks/>
            </p:cNvSpPr>
            <p:nvPr/>
          </p:nvSpPr>
          <p:spPr bwMode="auto">
            <a:xfrm>
              <a:off x="4760" y="1676"/>
              <a:ext cx="758" cy="1087"/>
            </a:xfrm>
            <a:custGeom>
              <a:avLst/>
              <a:gdLst>
                <a:gd name="T0" fmla="*/ 0 w 120"/>
                <a:gd name="T1" fmla="*/ 198 h 198"/>
                <a:gd name="T2" fmla="*/ 120 w 120"/>
                <a:gd name="T3" fmla="*/ 198 h 198"/>
                <a:gd name="T4" fmla="*/ 120 w 120"/>
                <a:gd name="T5" fmla="*/ 0 h 198"/>
                <a:gd name="T6" fmla="*/ 0 60000 65536"/>
                <a:gd name="T7" fmla="*/ 0 60000 65536"/>
                <a:gd name="T8" fmla="*/ 0 60000 65536"/>
                <a:gd name="T9" fmla="*/ 0 w 120"/>
                <a:gd name="T10" fmla="*/ 0 h 198"/>
                <a:gd name="T11" fmla="*/ 120 w 120"/>
                <a:gd name="T12" fmla="*/ 198 h 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" h="198">
                  <a:moveTo>
                    <a:pt x="0" y="198"/>
                  </a:moveTo>
                  <a:lnTo>
                    <a:pt x="120" y="198"/>
                  </a:lnTo>
                  <a:lnTo>
                    <a:pt x="12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14" name="Line 282"/>
            <p:cNvSpPr>
              <a:spLocks noChangeShapeType="1"/>
            </p:cNvSpPr>
            <p:nvPr/>
          </p:nvSpPr>
          <p:spPr bwMode="auto">
            <a:xfrm flipV="1">
              <a:off x="3998" y="1678"/>
              <a:ext cx="1" cy="108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15" name="Rectangle 283"/>
            <p:cNvSpPr>
              <a:spLocks noChangeArrowheads="1"/>
            </p:cNvSpPr>
            <p:nvPr/>
          </p:nvSpPr>
          <p:spPr bwMode="auto">
            <a:xfrm>
              <a:off x="4001" y="1678"/>
              <a:ext cx="756" cy="108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616" name="Rectangle 284"/>
            <p:cNvSpPr>
              <a:spLocks noChangeArrowheads="1"/>
            </p:cNvSpPr>
            <p:nvPr/>
          </p:nvSpPr>
          <p:spPr bwMode="auto">
            <a:xfrm>
              <a:off x="3998" y="1678"/>
              <a:ext cx="758" cy="1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17" name="Rectangle 285"/>
            <p:cNvSpPr>
              <a:spLocks noChangeArrowheads="1"/>
            </p:cNvSpPr>
            <p:nvPr/>
          </p:nvSpPr>
          <p:spPr bwMode="auto">
            <a:xfrm>
              <a:off x="3998" y="1678"/>
              <a:ext cx="758" cy="1086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18" name="Line 286"/>
            <p:cNvSpPr>
              <a:spLocks noChangeShapeType="1"/>
            </p:cNvSpPr>
            <p:nvPr/>
          </p:nvSpPr>
          <p:spPr bwMode="auto">
            <a:xfrm>
              <a:off x="3998" y="1678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19" name="Freeform 287"/>
            <p:cNvSpPr>
              <a:spLocks/>
            </p:cNvSpPr>
            <p:nvPr/>
          </p:nvSpPr>
          <p:spPr bwMode="auto">
            <a:xfrm>
              <a:off x="3998" y="1678"/>
              <a:ext cx="758" cy="1086"/>
            </a:xfrm>
            <a:custGeom>
              <a:avLst/>
              <a:gdLst>
                <a:gd name="T0" fmla="*/ 0 w 120"/>
                <a:gd name="T1" fmla="*/ 198 h 198"/>
                <a:gd name="T2" fmla="*/ 120 w 120"/>
                <a:gd name="T3" fmla="*/ 198 h 198"/>
                <a:gd name="T4" fmla="*/ 120 w 120"/>
                <a:gd name="T5" fmla="*/ 0 h 198"/>
                <a:gd name="T6" fmla="*/ 0 60000 65536"/>
                <a:gd name="T7" fmla="*/ 0 60000 65536"/>
                <a:gd name="T8" fmla="*/ 0 60000 65536"/>
                <a:gd name="T9" fmla="*/ 0 w 120"/>
                <a:gd name="T10" fmla="*/ 0 h 198"/>
                <a:gd name="T11" fmla="*/ 120 w 120"/>
                <a:gd name="T12" fmla="*/ 198 h 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" h="198">
                  <a:moveTo>
                    <a:pt x="0" y="198"/>
                  </a:moveTo>
                  <a:lnTo>
                    <a:pt x="120" y="198"/>
                  </a:lnTo>
                  <a:lnTo>
                    <a:pt x="12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20" name="Line 288"/>
            <p:cNvSpPr>
              <a:spLocks noChangeShapeType="1"/>
            </p:cNvSpPr>
            <p:nvPr/>
          </p:nvSpPr>
          <p:spPr bwMode="auto">
            <a:xfrm flipV="1">
              <a:off x="3998" y="1678"/>
              <a:ext cx="1" cy="108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21" name="Line 289"/>
            <p:cNvSpPr>
              <a:spLocks noChangeShapeType="1"/>
            </p:cNvSpPr>
            <p:nvPr/>
          </p:nvSpPr>
          <p:spPr bwMode="auto">
            <a:xfrm>
              <a:off x="3998" y="2764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22" name="Line 290"/>
            <p:cNvSpPr>
              <a:spLocks noChangeShapeType="1"/>
            </p:cNvSpPr>
            <p:nvPr/>
          </p:nvSpPr>
          <p:spPr bwMode="auto">
            <a:xfrm flipV="1">
              <a:off x="3998" y="1678"/>
              <a:ext cx="1" cy="108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23" name="Line 291"/>
            <p:cNvSpPr>
              <a:spLocks noChangeShapeType="1"/>
            </p:cNvSpPr>
            <p:nvPr/>
          </p:nvSpPr>
          <p:spPr bwMode="auto">
            <a:xfrm flipV="1">
              <a:off x="4213" y="2754"/>
              <a:ext cx="0" cy="1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24" name="Line 292"/>
            <p:cNvSpPr>
              <a:spLocks noChangeShapeType="1"/>
            </p:cNvSpPr>
            <p:nvPr/>
          </p:nvSpPr>
          <p:spPr bwMode="auto">
            <a:xfrm>
              <a:off x="4213" y="1678"/>
              <a:ext cx="0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25" name="Rectangle 293"/>
            <p:cNvSpPr>
              <a:spLocks noChangeArrowheads="1"/>
            </p:cNvSpPr>
            <p:nvPr/>
          </p:nvSpPr>
          <p:spPr bwMode="auto">
            <a:xfrm>
              <a:off x="4169" y="2781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26" name="Line 294"/>
            <p:cNvSpPr>
              <a:spLocks noChangeShapeType="1"/>
            </p:cNvSpPr>
            <p:nvPr/>
          </p:nvSpPr>
          <p:spPr bwMode="auto">
            <a:xfrm flipV="1">
              <a:off x="4459" y="2754"/>
              <a:ext cx="1" cy="1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27" name="Line 295"/>
            <p:cNvSpPr>
              <a:spLocks noChangeShapeType="1"/>
            </p:cNvSpPr>
            <p:nvPr/>
          </p:nvSpPr>
          <p:spPr bwMode="auto">
            <a:xfrm>
              <a:off x="4459" y="1678"/>
              <a:ext cx="1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28" name="Rectangle 296"/>
            <p:cNvSpPr>
              <a:spLocks noChangeArrowheads="1"/>
            </p:cNvSpPr>
            <p:nvPr/>
          </p:nvSpPr>
          <p:spPr bwMode="auto">
            <a:xfrm>
              <a:off x="4414" y="2781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29" name="Line 297"/>
            <p:cNvSpPr>
              <a:spLocks noChangeShapeType="1"/>
            </p:cNvSpPr>
            <p:nvPr/>
          </p:nvSpPr>
          <p:spPr bwMode="auto">
            <a:xfrm flipV="1">
              <a:off x="4706" y="2754"/>
              <a:ext cx="0" cy="1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30" name="Line 298"/>
            <p:cNvSpPr>
              <a:spLocks noChangeShapeType="1"/>
            </p:cNvSpPr>
            <p:nvPr/>
          </p:nvSpPr>
          <p:spPr bwMode="auto">
            <a:xfrm>
              <a:off x="4706" y="1678"/>
              <a:ext cx="0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31" name="Rectangle 299"/>
            <p:cNvSpPr>
              <a:spLocks noChangeArrowheads="1"/>
            </p:cNvSpPr>
            <p:nvPr/>
          </p:nvSpPr>
          <p:spPr bwMode="auto">
            <a:xfrm>
              <a:off x="4662" y="2781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30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32" name="Line 300"/>
            <p:cNvSpPr>
              <a:spLocks noChangeShapeType="1"/>
            </p:cNvSpPr>
            <p:nvPr/>
          </p:nvSpPr>
          <p:spPr bwMode="auto">
            <a:xfrm>
              <a:off x="3998" y="2764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33" name="Line 301"/>
            <p:cNvSpPr>
              <a:spLocks noChangeShapeType="1"/>
            </p:cNvSpPr>
            <p:nvPr/>
          </p:nvSpPr>
          <p:spPr bwMode="auto">
            <a:xfrm flipH="1">
              <a:off x="4744" y="2764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34" name="Rectangle 302"/>
            <p:cNvSpPr>
              <a:spLocks noChangeArrowheads="1"/>
            </p:cNvSpPr>
            <p:nvPr/>
          </p:nvSpPr>
          <p:spPr bwMode="auto">
            <a:xfrm>
              <a:off x="3928" y="2721"/>
              <a:ext cx="53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35" name="Line 303"/>
            <p:cNvSpPr>
              <a:spLocks noChangeShapeType="1"/>
            </p:cNvSpPr>
            <p:nvPr/>
          </p:nvSpPr>
          <p:spPr bwMode="auto">
            <a:xfrm>
              <a:off x="3998" y="2551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36" name="Line 304"/>
            <p:cNvSpPr>
              <a:spLocks noChangeShapeType="1"/>
            </p:cNvSpPr>
            <p:nvPr/>
          </p:nvSpPr>
          <p:spPr bwMode="auto">
            <a:xfrm flipH="1">
              <a:off x="4744" y="2551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37" name="Rectangle 305"/>
            <p:cNvSpPr>
              <a:spLocks noChangeArrowheads="1"/>
            </p:cNvSpPr>
            <p:nvPr/>
          </p:nvSpPr>
          <p:spPr bwMode="auto">
            <a:xfrm>
              <a:off x="3884" y="2508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38" name="Line 306"/>
            <p:cNvSpPr>
              <a:spLocks noChangeShapeType="1"/>
            </p:cNvSpPr>
            <p:nvPr/>
          </p:nvSpPr>
          <p:spPr bwMode="auto">
            <a:xfrm>
              <a:off x="3998" y="2336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39" name="Line 307"/>
            <p:cNvSpPr>
              <a:spLocks noChangeShapeType="1"/>
            </p:cNvSpPr>
            <p:nvPr/>
          </p:nvSpPr>
          <p:spPr bwMode="auto">
            <a:xfrm flipH="1">
              <a:off x="4744" y="2336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40" name="Rectangle 308"/>
            <p:cNvSpPr>
              <a:spLocks noChangeArrowheads="1"/>
            </p:cNvSpPr>
            <p:nvPr/>
          </p:nvSpPr>
          <p:spPr bwMode="auto">
            <a:xfrm>
              <a:off x="3840" y="2293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100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41" name="Line 309"/>
            <p:cNvSpPr>
              <a:spLocks noChangeShapeType="1"/>
            </p:cNvSpPr>
            <p:nvPr/>
          </p:nvSpPr>
          <p:spPr bwMode="auto">
            <a:xfrm>
              <a:off x="3998" y="2123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42" name="Line 310"/>
            <p:cNvSpPr>
              <a:spLocks noChangeShapeType="1"/>
            </p:cNvSpPr>
            <p:nvPr/>
          </p:nvSpPr>
          <p:spPr bwMode="auto">
            <a:xfrm flipH="1">
              <a:off x="4744" y="2123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43" name="Rectangle 311"/>
            <p:cNvSpPr>
              <a:spLocks noChangeArrowheads="1"/>
            </p:cNvSpPr>
            <p:nvPr/>
          </p:nvSpPr>
          <p:spPr bwMode="auto">
            <a:xfrm>
              <a:off x="3840" y="2079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44" name="Line 312"/>
            <p:cNvSpPr>
              <a:spLocks noChangeShapeType="1"/>
            </p:cNvSpPr>
            <p:nvPr/>
          </p:nvSpPr>
          <p:spPr bwMode="auto">
            <a:xfrm>
              <a:off x="3998" y="1908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45" name="Line 313"/>
            <p:cNvSpPr>
              <a:spLocks noChangeShapeType="1"/>
            </p:cNvSpPr>
            <p:nvPr/>
          </p:nvSpPr>
          <p:spPr bwMode="auto">
            <a:xfrm flipH="1">
              <a:off x="4744" y="1908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46" name="Rectangle 314"/>
            <p:cNvSpPr>
              <a:spLocks noChangeArrowheads="1"/>
            </p:cNvSpPr>
            <p:nvPr/>
          </p:nvSpPr>
          <p:spPr bwMode="auto">
            <a:xfrm>
              <a:off x="3840" y="1867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200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47" name="Line 315"/>
            <p:cNvSpPr>
              <a:spLocks noChangeShapeType="1"/>
            </p:cNvSpPr>
            <p:nvPr/>
          </p:nvSpPr>
          <p:spPr bwMode="auto">
            <a:xfrm>
              <a:off x="3998" y="1695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48" name="Line 316"/>
            <p:cNvSpPr>
              <a:spLocks noChangeShapeType="1"/>
            </p:cNvSpPr>
            <p:nvPr/>
          </p:nvSpPr>
          <p:spPr bwMode="auto">
            <a:xfrm flipH="1">
              <a:off x="4744" y="1695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49" name="Rectangle 317"/>
            <p:cNvSpPr>
              <a:spLocks noChangeArrowheads="1"/>
            </p:cNvSpPr>
            <p:nvPr/>
          </p:nvSpPr>
          <p:spPr bwMode="auto">
            <a:xfrm>
              <a:off x="3840" y="1651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2650" name="Line 318"/>
            <p:cNvSpPr>
              <a:spLocks noChangeShapeType="1"/>
            </p:cNvSpPr>
            <p:nvPr/>
          </p:nvSpPr>
          <p:spPr bwMode="auto">
            <a:xfrm>
              <a:off x="3998" y="1678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51" name="Rectangle 319"/>
            <p:cNvSpPr>
              <a:spLocks noChangeArrowheads="1"/>
            </p:cNvSpPr>
            <p:nvPr/>
          </p:nvSpPr>
          <p:spPr bwMode="auto">
            <a:xfrm>
              <a:off x="4026" y="1687"/>
              <a:ext cx="1488" cy="10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652" name="Freeform 320"/>
            <p:cNvSpPr>
              <a:spLocks/>
            </p:cNvSpPr>
            <p:nvPr/>
          </p:nvSpPr>
          <p:spPr bwMode="auto">
            <a:xfrm rot="-985097">
              <a:off x="4810" y="2564"/>
              <a:ext cx="688" cy="296"/>
            </a:xfrm>
            <a:custGeom>
              <a:avLst/>
              <a:gdLst>
                <a:gd name="T0" fmla="*/ 0 w 850"/>
                <a:gd name="T1" fmla="*/ 113 h 383"/>
                <a:gd name="T2" fmla="*/ 21 w 850"/>
                <a:gd name="T3" fmla="*/ 113 h 383"/>
                <a:gd name="T4" fmla="*/ 49 w 850"/>
                <a:gd name="T5" fmla="*/ 120 h 383"/>
                <a:gd name="T6" fmla="*/ 78 w 850"/>
                <a:gd name="T7" fmla="*/ 135 h 383"/>
                <a:gd name="T8" fmla="*/ 106 w 850"/>
                <a:gd name="T9" fmla="*/ 135 h 383"/>
                <a:gd name="T10" fmla="*/ 134 w 850"/>
                <a:gd name="T11" fmla="*/ 142 h 383"/>
                <a:gd name="T12" fmla="*/ 163 w 850"/>
                <a:gd name="T13" fmla="*/ 135 h 383"/>
                <a:gd name="T14" fmla="*/ 191 w 850"/>
                <a:gd name="T15" fmla="*/ 135 h 383"/>
                <a:gd name="T16" fmla="*/ 212 w 850"/>
                <a:gd name="T17" fmla="*/ 99 h 383"/>
                <a:gd name="T18" fmla="*/ 241 w 850"/>
                <a:gd name="T19" fmla="*/ 64 h 383"/>
                <a:gd name="T20" fmla="*/ 269 w 850"/>
                <a:gd name="T21" fmla="*/ 64 h 383"/>
                <a:gd name="T22" fmla="*/ 297 w 850"/>
                <a:gd name="T23" fmla="*/ 28 h 383"/>
                <a:gd name="T24" fmla="*/ 326 w 850"/>
                <a:gd name="T25" fmla="*/ 21 h 383"/>
                <a:gd name="T26" fmla="*/ 354 w 850"/>
                <a:gd name="T27" fmla="*/ 21 h 383"/>
                <a:gd name="T28" fmla="*/ 382 w 850"/>
                <a:gd name="T29" fmla="*/ 7 h 383"/>
                <a:gd name="T30" fmla="*/ 411 w 850"/>
                <a:gd name="T31" fmla="*/ 0 h 383"/>
                <a:gd name="T32" fmla="*/ 432 w 850"/>
                <a:gd name="T33" fmla="*/ 0 h 383"/>
                <a:gd name="T34" fmla="*/ 460 w 850"/>
                <a:gd name="T35" fmla="*/ 28 h 383"/>
                <a:gd name="T36" fmla="*/ 489 w 850"/>
                <a:gd name="T37" fmla="*/ 57 h 383"/>
                <a:gd name="T38" fmla="*/ 517 w 850"/>
                <a:gd name="T39" fmla="*/ 57 h 383"/>
                <a:gd name="T40" fmla="*/ 545 w 850"/>
                <a:gd name="T41" fmla="*/ 113 h 383"/>
                <a:gd name="T42" fmla="*/ 574 w 850"/>
                <a:gd name="T43" fmla="*/ 170 h 383"/>
                <a:gd name="T44" fmla="*/ 602 w 850"/>
                <a:gd name="T45" fmla="*/ 170 h 383"/>
                <a:gd name="T46" fmla="*/ 630 w 850"/>
                <a:gd name="T47" fmla="*/ 205 h 383"/>
                <a:gd name="T48" fmla="*/ 652 w 850"/>
                <a:gd name="T49" fmla="*/ 234 h 383"/>
                <a:gd name="T50" fmla="*/ 680 w 850"/>
                <a:gd name="T51" fmla="*/ 234 h 383"/>
                <a:gd name="T52" fmla="*/ 708 w 850"/>
                <a:gd name="T53" fmla="*/ 255 h 383"/>
                <a:gd name="T54" fmla="*/ 737 w 850"/>
                <a:gd name="T55" fmla="*/ 291 h 383"/>
                <a:gd name="T56" fmla="*/ 765 w 850"/>
                <a:gd name="T57" fmla="*/ 291 h 383"/>
                <a:gd name="T58" fmla="*/ 793 w 850"/>
                <a:gd name="T59" fmla="*/ 326 h 383"/>
                <a:gd name="T60" fmla="*/ 822 w 850"/>
                <a:gd name="T61" fmla="*/ 383 h 383"/>
                <a:gd name="T62" fmla="*/ 850 w 850"/>
                <a:gd name="T63" fmla="*/ 383 h 383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50"/>
                <a:gd name="T97" fmla="*/ 0 h 383"/>
                <a:gd name="T98" fmla="*/ 850 w 850"/>
                <a:gd name="T99" fmla="*/ 383 h 383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50" h="383">
                  <a:moveTo>
                    <a:pt x="0" y="113"/>
                  </a:moveTo>
                  <a:lnTo>
                    <a:pt x="21" y="113"/>
                  </a:lnTo>
                  <a:lnTo>
                    <a:pt x="49" y="120"/>
                  </a:lnTo>
                  <a:lnTo>
                    <a:pt x="78" y="135"/>
                  </a:lnTo>
                  <a:lnTo>
                    <a:pt x="106" y="135"/>
                  </a:lnTo>
                  <a:lnTo>
                    <a:pt x="134" y="142"/>
                  </a:lnTo>
                  <a:lnTo>
                    <a:pt x="163" y="135"/>
                  </a:lnTo>
                  <a:lnTo>
                    <a:pt x="191" y="135"/>
                  </a:lnTo>
                  <a:lnTo>
                    <a:pt x="212" y="99"/>
                  </a:lnTo>
                  <a:lnTo>
                    <a:pt x="241" y="64"/>
                  </a:lnTo>
                  <a:lnTo>
                    <a:pt x="269" y="64"/>
                  </a:lnTo>
                  <a:lnTo>
                    <a:pt x="297" y="28"/>
                  </a:lnTo>
                  <a:lnTo>
                    <a:pt x="326" y="21"/>
                  </a:lnTo>
                  <a:lnTo>
                    <a:pt x="354" y="21"/>
                  </a:lnTo>
                  <a:lnTo>
                    <a:pt x="382" y="7"/>
                  </a:lnTo>
                  <a:lnTo>
                    <a:pt x="411" y="0"/>
                  </a:lnTo>
                  <a:lnTo>
                    <a:pt x="432" y="0"/>
                  </a:lnTo>
                  <a:lnTo>
                    <a:pt x="460" y="28"/>
                  </a:lnTo>
                  <a:lnTo>
                    <a:pt x="489" y="57"/>
                  </a:lnTo>
                  <a:lnTo>
                    <a:pt x="517" y="57"/>
                  </a:lnTo>
                  <a:lnTo>
                    <a:pt x="545" y="113"/>
                  </a:lnTo>
                  <a:lnTo>
                    <a:pt x="574" y="170"/>
                  </a:lnTo>
                  <a:lnTo>
                    <a:pt x="602" y="170"/>
                  </a:lnTo>
                  <a:lnTo>
                    <a:pt x="630" y="205"/>
                  </a:lnTo>
                  <a:lnTo>
                    <a:pt x="652" y="234"/>
                  </a:lnTo>
                  <a:lnTo>
                    <a:pt x="680" y="234"/>
                  </a:lnTo>
                  <a:lnTo>
                    <a:pt x="708" y="255"/>
                  </a:lnTo>
                  <a:lnTo>
                    <a:pt x="737" y="291"/>
                  </a:lnTo>
                  <a:lnTo>
                    <a:pt x="765" y="291"/>
                  </a:lnTo>
                  <a:lnTo>
                    <a:pt x="793" y="326"/>
                  </a:lnTo>
                  <a:lnTo>
                    <a:pt x="822" y="383"/>
                  </a:lnTo>
                  <a:lnTo>
                    <a:pt x="850" y="383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53" name="Freeform 321"/>
            <p:cNvSpPr>
              <a:spLocks/>
            </p:cNvSpPr>
            <p:nvPr/>
          </p:nvSpPr>
          <p:spPr bwMode="auto">
            <a:xfrm rot="-1280741">
              <a:off x="4010" y="2503"/>
              <a:ext cx="758" cy="401"/>
            </a:xfrm>
            <a:custGeom>
              <a:avLst/>
              <a:gdLst>
                <a:gd name="T0" fmla="*/ 0 w 850"/>
                <a:gd name="T1" fmla="*/ 135 h 518"/>
                <a:gd name="T2" fmla="*/ 21 w 850"/>
                <a:gd name="T3" fmla="*/ 135 h 518"/>
                <a:gd name="T4" fmla="*/ 49 w 850"/>
                <a:gd name="T5" fmla="*/ 142 h 518"/>
                <a:gd name="T6" fmla="*/ 78 w 850"/>
                <a:gd name="T7" fmla="*/ 142 h 518"/>
                <a:gd name="T8" fmla="*/ 106 w 850"/>
                <a:gd name="T9" fmla="*/ 142 h 518"/>
                <a:gd name="T10" fmla="*/ 134 w 850"/>
                <a:gd name="T11" fmla="*/ 142 h 518"/>
                <a:gd name="T12" fmla="*/ 163 w 850"/>
                <a:gd name="T13" fmla="*/ 142 h 518"/>
                <a:gd name="T14" fmla="*/ 191 w 850"/>
                <a:gd name="T15" fmla="*/ 114 h 518"/>
                <a:gd name="T16" fmla="*/ 212 w 850"/>
                <a:gd name="T17" fmla="*/ 100 h 518"/>
                <a:gd name="T18" fmla="*/ 241 w 850"/>
                <a:gd name="T19" fmla="*/ 100 h 518"/>
                <a:gd name="T20" fmla="*/ 269 w 850"/>
                <a:gd name="T21" fmla="*/ 71 h 518"/>
                <a:gd name="T22" fmla="*/ 297 w 850"/>
                <a:gd name="T23" fmla="*/ 71 h 518"/>
                <a:gd name="T24" fmla="*/ 326 w 850"/>
                <a:gd name="T25" fmla="*/ 22 h 518"/>
                <a:gd name="T26" fmla="*/ 354 w 850"/>
                <a:gd name="T27" fmla="*/ 22 h 518"/>
                <a:gd name="T28" fmla="*/ 382 w 850"/>
                <a:gd name="T29" fmla="*/ 22 h 518"/>
                <a:gd name="T30" fmla="*/ 411 w 850"/>
                <a:gd name="T31" fmla="*/ 0 h 518"/>
                <a:gd name="T32" fmla="*/ 432 w 850"/>
                <a:gd name="T33" fmla="*/ 0 h 518"/>
                <a:gd name="T34" fmla="*/ 460 w 850"/>
                <a:gd name="T35" fmla="*/ 29 h 518"/>
                <a:gd name="T36" fmla="*/ 489 w 850"/>
                <a:gd name="T37" fmla="*/ 29 h 518"/>
                <a:gd name="T38" fmla="*/ 517 w 850"/>
                <a:gd name="T39" fmla="*/ 50 h 518"/>
                <a:gd name="T40" fmla="*/ 545 w 850"/>
                <a:gd name="T41" fmla="*/ 114 h 518"/>
                <a:gd name="T42" fmla="*/ 574 w 850"/>
                <a:gd name="T43" fmla="*/ 114 h 518"/>
                <a:gd name="T44" fmla="*/ 602 w 850"/>
                <a:gd name="T45" fmla="*/ 185 h 518"/>
                <a:gd name="T46" fmla="*/ 630 w 850"/>
                <a:gd name="T47" fmla="*/ 185 h 518"/>
                <a:gd name="T48" fmla="*/ 652 w 850"/>
                <a:gd name="T49" fmla="*/ 270 h 518"/>
                <a:gd name="T50" fmla="*/ 680 w 850"/>
                <a:gd name="T51" fmla="*/ 291 h 518"/>
                <a:gd name="T52" fmla="*/ 708 w 850"/>
                <a:gd name="T53" fmla="*/ 291 h 518"/>
                <a:gd name="T54" fmla="*/ 737 w 850"/>
                <a:gd name="T55" fmla="*/ 390 h 518"/>
                <a:gd name="T56" fmla="*/ 765 w 850"/>
                <a:gd name="T57" fmla="*/ 390 h 518"/>
                <a:gd name="T58" fmla="*/ 793 w 850"/>
                <a:gd name="T59" fmla="*/ 447 h 518"/>
                <a:gd name="T60" fmla="*/ 822 w 850"/>
                <a:gd name="T61" fmla="*/ 518 h 518"/>
                <a:gd name="T62" fmla="*/ 850 w 850"/>
                <a:gd name="T63" fmla="*/ 518 h 51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50"/>
                <a:gd name="T97" fmla="*/ 0 h 518"/>
                <a:gd name="T98" fmla="*/ 850 w 850"/>
                <a:gd name="T99" fmla="*/ 518 h 51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50" h="518">
                  <a:moveTo>
                    <a:pt x="0" y="135"/>
                  </a:moveTo>
                  <a:lnTo>
                    <a:pt x="21" y="135"/>
                  </a:lnTo>
                  <a:lnTo>
                    <a:pt x="49" y="142"/>
                  </a:lnTo>
                  <a:lnTo>
                    <a:pt x="78" y="142"/>
                  </a:lnTo>
                  <a:lnTo>
                    <a:pt x="106" y="142"/>
                  </a:lnTo>
                  <a:lnTo>
                    <a:pt x="134" y="142"/>
                  </a:lnTo>
                  <a:lnTo>
                    <a:pt x="163" y="142"/>
                  </a:lnTo>
                  <a:lnTo>
                    <a:pt x="191" y="114"/>
                  </a:lnTo>
                  <a:lnTo>
                    <a:pt x="212" y="100"/>
                  </a:lnTo>
                  <a:lnTo>
                    <a:pt x="241" y="100"/>
                  </a:lnTo>
                  <a:lnTo>
                    <a:pt x="269" y="71"/>
                  </a:lnTo>
                  <a:lnTo>
                    <a:pt x="297" y="71"/>
                  </a:lnTo>
                  <a:lnTo>
                    <a:pt x="326" y="22"/>
                  </a:lnTo>
                  <a:lnTo>
                    <a:pt x="354" y="22"/>
                  </a:lnTo>
                  <a:lnTo>
                    <a:pt x="382" y="22"/>
                  </a:lnTo>
                  <a:lnTo>
                    <a:pt x="411" y="0"/>
                  </a:lnTo>
                  <a:lnTo>
                    <a:pt x="432" y="0"/>
                  </a:lnTo>
                  <a:lnTo>
                    <a:pt x="460" y="29"/>
                  </a:lnTo>
                  <a:lnTo>
                    <a:pt x="489" y="29"/>
                  </a:lnTo>
                  <a:lnTo>
                    <a:pt x="517" y="50"/>
                  </a:lnTo>
                  <a:lnTo>
                    <a:pt x="545" y="114"/>
                  </a:lnTo>
                  <a:lnTo>
                    <a:pt x="574" y="114"/>
                  </a:lnTo>
                  <a:lnTo>
                    <a:pt x="602" y="185"/>
                  </a:lnTo>
                  <a:lnTo>
                    <a:pt x="630" y="185"/>
                  </a:lnTo>
                  <a:lnTo>
                    <a:pt x="652" y="270"/>
                  </a:lnTo>
                  <a:lnTo>
                    <a:pt x="680" y="291"/>
                  </a:lnTo>
                  <a:lnTo>
                    <a:pt x="708" y="291"/>
                  </a:lnTo>
                  <a:lnTo>
                    <a:pt x="737" y="390"/>
                  </a:lnTo>
                  <a:lnTo>
                    <a:pt x="765" y="390"/>
                  </a:lnTo>
                  <a:lnTo>
                    <a:pt x="793" y="447"/>
                  </a:lnTo>
                  <a:lnTo>
                    <a:pt x="822" y="518"/>
                  </a:lnTo>
                  <a:lnTo>
                    <a:pt x="850" y="518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54" name="Rectangle 322"/>
            <p:cNvSpPr>
              <a:spLocks noChangeArrowheads="1"/>
            </p:cNvSpPr>
            <p:nvPr/>
          </p:nvSpPr>
          <p:spPr bwMode="auto">
            <a:xfrm>
              <a:off x="3982" y="1653"/>
              <a:ext cx="25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b="1" i="1" u="none"/>
                <a:t>K</a:t>
              </a:r>
              <a:endParaRPr lang="es-ES" b="1" i="1" u="none"/>
            </a:p>
          </p:txBody>
        </p:sp>
        <p:sp>
          <p:nvSpPr>
            <p:cNvPr id="22655" name="Freeform 323"/>
            <p:cNvSpPr>
              <a:spLocks/>
            </p:cNvSpPr>
            <p:nvPr/>
          </p:nvSpPr>
          <p:spPr bwMode="auto">
            <a:xfrm>
              <a:off x="3109" y="1663"/>
              <a:ext cx="1225" cy="778"/>
            </a:xfrm>
            <a:custGeom>
              <a:avLst/>
              <a:gdLst>
                <a:gd name="T0" fmla="*/ 0 w 1225"/>
                <a:gd name="T1" fmla="*/ 385 h 778"/>
                <a:gd name="T2" fmla="*/ 594 w 1225"/>
                <a:gd name="T3" fmla="*/ 65 h 778"/>
                <a:gd name="T4" fmla="*/ 1225 w 1225"/>
                <a:gd name="T5" fmla="*/ 778 h 778"/>
                <a:gd name="T6" fmla="*/ 0 60000 65536"/>
                <a:gd name="T7" fmla="*/ 0 60000 65536"/>
                <a:gd name="T8" fmla="*/ 0 60000 65536"/>
                <a:gd name="T9" fmla="*/ 0 w 1225"/>
                <a:gd name="T10" fmla="*/ 0 h 778"/>
                <a:gd name="T11" fmla="*/ 1225 w 1225"/>
                <a:gd name="T12" fmla="*/ 778 h 77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25" h="778">
                  <a:moveTo>
                    <a:pt x="0" y="385"/>
                  </a:moveTo>
                  <a:cubicBezTo>
                    <a:pt x="195" y="192"/>
                    <a:pt x="390" y="0"/>
                    <a:pt x="594" y="65"/>
                  </a:cubicBezTo>
                  <a:cubicBezTo>
                    <a:pt x="798" y="130"/>
                    <a:pt x="1011" y="454"/>
                    <a:pt x="1225" y="778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656" name="Freeform 324"/>
            <p:cNvSpPr>
              <a:spLocks/>
            </p:cNvSpPr>
            <p:nvPr/>
          </p:nvSpPr>
          <p:spPr bwMode="auto">
            <a:xfrm>
              <a:off x="3154" y="1850"/>
              <a:ext cx="1893" cy="1707"/>
            </a:xfrm>
            <a:custGeom>
              <a:avLst/>
              <a:gdLst>
                <a:gd name="T0" fmla="*/ 0 w 1893"/>
                <a:gd name="T1" fmla="*/ 1707 h 1707"/>
                <a:gd name="T2" fmla="*/ 1024 w 1893"/>
                <a:gd name="T3" fmla="*/ 171 h 1707"/>
                <a:gd name="T4" fmla="*/ 1893 w 1893"/>
                <a:gd name="T5" fmla="*/ 683 h 1707"/>
                <a:gd name="T6" fmla="*/ 0 60000 65536"/>
                <a:gd name="T7" fmla="*/ 0 60000 65536"/>
                <a:gd name="T8" fmla="*/ 0 60000 65536"/>
                <a:gd name="T9" fmla="*/ 0 w 1893"/>
                <a:gd name="T10" fmla="*/ 0 h 1707"/>
                <a:gd name="T11" fmla="*/ 1893 w 1893"/>
                <a:gd name="T12" fmla="*/ 1707 h 170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93" h="1707">
                  <a:moveTo>
                    <a:pt x="0" y="1707"/>
                  </a:moveTo>
                  <a:cubicBezTo>
                    <a:pt x="171" y="1451"/>
                    <a:pt x="709" y="342"/>
                    <a:pt x="1024" y="171"/>
                  </a:cubicBezTo>
                  <a:cubicBezTo>
                    <a:pt x="1339" y="0"/>
                    <a:pt x="1712" y="576"/>
                    <a:pt x="1893" y="683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</p:grpSp>
      <p:grpSp>
        <p:nvGrpSpPr>
          <p:cNvPr id="9" name="Group 329"/>
          <p:cNvGrpSpPr>
            <a:grpSpLocks/>
          </p:cNvGrpSpPr>
          <p:nvPr/>
        </p:nvGrpSpPr>
        <p:grpSpPr bwMode="auto">
          <a:xfrm>
            <a:off x="3479800" y="2028825"/>
            <a:ext cx="2028825" cy="1273175"/>
            <a:chOff x="2192" y="1278"/>
            <a:chExt cx="1278" cy="802"/>
          </a:xfrm>
        </p:grpSpPr>
        <p:sp>
          <p:nvSpPr>
            <p:cNvPr id="22589" name="AutoShape 255"/>
            <p:cNvSpPr>
              <a:spLocks noChangeArrowheads="1"/>
            </p:cNvSpPr>
            <p:nvPr/>
          </p:nvSpPr>
          <p:spPr bwMode="auto">
            <a:xfrm>
              <a:off x="2519" y="1704"/>
              <a:ext cx="267" cy="376"/>
            </a:xfrm>
            <a:prstGeom prst="rightArrow">
              <a:avLst>
                <a:gd name="adj1" fmla="val 43620"/>
                <a:gd name="adj2" fmla="val 4982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s-ES" sz="1600" u="none"/>
                <a:t>Y</a:t>
              </a:r>
            </a:p>
          </p:txBody>
        </p:sp>
        <p:sp>
          <p:nvSpPr>
            <p:cNvPr id="22590" name="Text Box 327"/>
            <p:cNvSpPr txBox="1">
              <a:spLocks noChangeArrowheads="1"/>
            </p:cNvSpPr>
            <p:nvPr/>
          </p:nvSpPr>
          <p:spPr bwMode="auto">
            <a:xfrm>
              <a:off x="3216" y="1278"/>
              <a:ext cx="25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es-ES" i="1" u="none">
                  <a:latin typeface="CG Times" charset="0"/>
                </a:rPr>
                <a:t>Q</a:t>
              </a:r>
              <a:endParaRPr lang="es-ES" i="1" u="none" baseline="-25000">
                <a:latin typeface="CG Times" charset="0"/>
                <a:sym typeface="Symbol" charset="0"/>
              </a:endParaRPr>
            </a:p>
          </p:txBody>
        </p:sp>
        <p:sp>
          <p:nvSpPr>
            <p:cNvPr id="22591" name="Text Box 328"/>
            <p:cNvSpPr txBox="1">
              <a:spLocks noChangeArrowheads="1"/>
            </p:cNvSpPr>
            <p:nvPr/>
          </p:nvSpPr>
          <p:spPr bwMode="auto">
            <a:xfrm>
              <a:off x="2192" y="1305"/>
              <a:ext cx="2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es-ES" i="1" u="none">
                  <a:latin typeface="CG Times" charset="0"/>
                </a:rPr>
                <a:t>P</a:t>
              </a:r>
              <a:endParaRPr lang="es-ES" i="1" u="none" baseline="-25000">
                <a:latin typeface="CG Times" charset="0"/>
              </a:endParaRPr>
            </a:p>
          </p:txBody>
        </p:sp>
      </p:grpSp>
      <p:grpSp>
        <p:nvGrpSpPr>
          <p:cNvPr id="10" name="Group 330"/>
          <p:cNvGrpSpPr>
            <a:grpSpLocks/>
          </p:cNvGrpSpPr>
          <p:nvPr/>
        </p:nvGrpSpPr>
        <p:grpSpPr bwMode="auto">
          <a:xfrm>
            <a:off x="3473450" y="4402138"/>
            <a:ext cx="2028825" cy="1273175"/>
            <a:chOff x="2192" y="1278"/>
            <a:chExt cx="1278" cy="802"/>
          </a:xfrm>
        </p:grpSpPr>
        <p:sp>
          <p:nvSpPr>
            <p:cNvPr id="22586" name="AutoShape 331"/>
            <p:cNvSpPr>
              <a:spLocks noChangeArrowheads="1"/>
            </p:cNvSpPr>
            <p:nvPr/>
          </p:nvSpPr>
          <p:spPr bwMode="auto">
            <a:xfrm>
              <a:off x="2519" y="1704"/>
              <a:ext cx="267" cy="376"/>
            </a:xfrm>
            <a:prstGeom prst="rightArrow">
              <a:avLst>
                <a:gd name="adj1" fmla="val 43620"/>
                <a:gd name="adj2" fmla="val 4982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s-ES" sz="1600" u="none"/>
                <a:t>Y</a:t>
              </a:r>
            </a:p>
          </p:txBody>
        </p:sp>
        <p:sp>
          <p:nvSpPr>
            <p:cNvPr id="22587" name="Text Box 332"/>
            <p:cNvSpPr txBox="1">
              <a:spLocks noChangeArrowheads="1"/>
            </p:cNvSpPr>
            <p:nvPr/>
          </p:nvSpPr>
          <p:spPr bwMode="auto">
            <a:xfrm>
              <a:off x="3216" y="1278"/>
              <a:ext cx="25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es-ES" i="1" u="none">
                  <a:latin typeface="CG Times" charset="0"/>
                </a:rPr>
                <a:t>Q</a:t>
              </a:r>
              <a:endParaRPr lang="es-ES" i="1" u="none" baseline="-25000">
                <a:latin typeface="CG Times" charset="0"/>
                <a:sym typeface="Symbol" charset="0"/>
              </a:endParaRPr>
            </a:p>
          </p:txBody>
        </p:sp>
        <p:sp>
          <p:nvSpPr>
            <p:cNvPr id="22588" name="Text Box 333"/>
            <p:cNvSpPr txBox="1">
              <a:spLocks noChangeArrowheads="1"/>
            </p:cNvSpPr>
            <p:nvPr/>
          </p:nvSpPr>
          <p:spPr bwMode="auto">
            <a:xfrm>
              <a:off x="2192" y="1305"/>
              <a:ext cx="2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es-ES" i="1" u="none">
                  <a:latin typeface="CG Times" charset="0"/>
                </a:rPr>
                <a:t>P</a:t>
              </a:r>
              <a:endParaRPr lang="es-ES" i="1" u="none" baseline="-25000">
                <a:latin typeface="CG Time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580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501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8" presetClass="entr" presetSubtype="3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500"/>
                                        <p:tgtEl>
                                          <p:spTgt spid="501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52" grpId="0" animBg="1"/>
      <p:bldP spid="501854" grpId="0" animBg="1"/>
      <p:bldP spid="501938" grpId="0" animBg="1"/>
      <p:bldP spid="502004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6" name="Rectangle 11"/>
          <p:cNvSpPr>
            <a:spLocks noChangeArrowheads="1"/>
          </p:cNvSpPr>
          <p:nvPr/>
        </p:nvSpPr>
        <p:spPr bwMode="auto">
          <a:xfrm>
            <a:off x="2311400" y="1651000"/>
            <a:ext cx="6578600" cy="4724400"/>
          </a:xfrm>
          <a:prstGeom prst="rect">
            <a:avLst/>
          </a:prstGeom>
          <a:gradFill rotWithShape="0">
            <a:gsLst>
              <a:gs pos="0">
                <a:srgbClr val="004776"/>
              </a:gs>
              <a:gs pos="100000">
                <a:srgbClr val="0099FF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476554" name="Oval 394"/>
          <p:cNvSpPr>
            <a:spLocks noChangeArrowheads="1"/>
          </p:cNvSpPr>
          <p:nvPr/>
        </p:nvSpPr>
        <p:spPr bwMode="auto">
          <a:xfrm>
            <a:off x="3802063" y="3889375"/>
            <a:ext cx="2279650" cy="2671763"/>
          </a:xfrm>
          <a:prstGeom prst="ellipse">
            <a:avLst/>
          </a:prstGeom>
          <a:solidFill>
            <a:srgbClr val="DDDDDD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_tradnl"/>
          </a:p>
        </p:txBody>
      </p:sp>
      <p:grpSp>
        <p:nvGrpSpPr>
          <p:cNvPr id="24588" name="Group 2"/>
          <p:cNvGrpSpPr>
            <a:grpSpLocks/>
          </p:cNvGrpSpPr>
          <p:nvPr/>
        </p:nvGrpSpPr>
        <p:grpSpPr bwMode="auto">
          <a:xfrm>
            <a:off x="-3175" y="2146300"/>
            <a:ext cx="1758950" cy="3756025"/>
            <a:chOff x="-2" y="1352"/>
            <a:chExt cx="1108" cy="2366"/>
          </a:xfrm>
        </p:grpSpPr>
        <p:grpSp>
          <p:nvGrpSpPr>
            <p:cNvPr id="24962" name="Group 3"/>
            <p:cNvGrpSpPr>
              <a:grpSpLocks/>
            </p:cNvGrpSpPr>
            <p:nvPr/>
          </p:nvGrpSpPr>
          <p:grpSpPr bwMode="auto">
            <a:xfrm>
              <a:off x="-2" y="2412"/>
              <a:ext cx="1108" cy="1306"/>
              <a:chOff x="-2" y="2412"/>
              <a:chExt cx="1108" cy="1306"/>
            </a:xfrm>
          </p:grpSpPr>
          <p:pic>
            <p:nvPicPr>
              <p:cNvPr id="24967" name="Picture 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" y="2644"/>
                <a:ext cx="1108" cy="1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968" name="Line 5"/>
              <p:cNvSpPr>
                <a:spLocks noChangeShapeType="1"/>
              </p:cNvSpPr>
              <p:nvPr/>
            </p:nvSpPr>
            <p:spPr bwMode="auto">
              <a:xfrm>
                <a:off x="522" y="2412"/>
                <a:ext cx="0" cy="2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4963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52"/>
              <a:ext cx="1097" cy="1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4964" name="Group 7"/>
            <p:cNvGrpSpPr>
              <a:grpSpLocks/>
            </p:cNvGrpSpPr>
            <p:nvPr/>
          </p:nvGrpSpPr>
          <p:grpSpPr bwMode="auto">
            <a:xfrm>
              <a:off x="376" y="1600"/>
              <a:ext cx="224" cy="1490"/>
              <a:chOff x="376" y="1600"/>
              <a:chExt cx="224" cy="1490"/>
            </a:xfrm>
          </p:grpSpPr>
          <p:sp>
            <p:nvSpPr>
              <p:cNvPr id="24965" name="Rectangle 8"/>
              <p:cNvSpPr>
                <a:spLocks noChangeArrowheads="1"/>
              </p:cNvSpPr>
              <p:nvPr/>
            </p:nvSpPr>
            <p:spPr bwMode="auto">
              <a:xfrm>
                <a:off x="376" y="1600"/>
                <a:ext cx="224" cy="200"/>
              </a:xfrm>
              <a:prstGeom prst="rect">
                <a:avLst/>
              </a:prstGeom>
              <a:noFill/>
              <a:ln w="9525">
                <a:solidFill>
                  <a:srgbClr val="FF33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4966" name="Rectangle 9"/>
              <p:cNvSpPr>
                <a:spLocks noChangeArrowheads="1"/>
              </p:cNvSpPr>
              <p:nvPr/>
            </p:nvSpPr>
            <p:spPr bwMode="auto">
              <a:xfrm>
                <a:off x="376" y="2890"/>
                <a:ext cx="224" cy="200"/>
              </a:xfrm>
              <a:prstGeom prst="rect">
                <a:avLst/>
              </a:prstGeom>
              <a:noFill/>
              <a:ln w="9525">
                <a:solidFill>
                  <a:srgbClr val="FF33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</p:grpSp>
      <p:sp>
        <p:nvSpPr>
          <p:cNvPr id="24589" name="Line 10"/>
          <p:cNvSpPr>
            <a:spLocks noChangeShapeType="1"/>
          </p:cNvSpPr>
          <p:nvPr/>
        </p:nvSpPr>
        <p:spPr bwMode="auto">
          <a:xfrm flipV="1">
            <a:off x="2774950" y="2054225"/>
            <a:ext cx="1588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0" name="Rectangle 12"/>
          <p:cNvSpPr>
            <a:spLocks noGrp="1" noChangeArrowheads="1"/>
          </p:cNvSpPr>
          <p:nvPr>
            <p:ph type="title"/>
          </p:nvPr>
        </p:nvSpPr>
        <p:spPr>
          <a:xfrm>
            <a:off x="-168275" y="-100013"/>
            <a:ext cx="5062538" cy="730251"/>
          </a:xfrm>
        </p:spPr>
        <p:txBody>
          <a:bodyPr/>
          <a:lstStyle/>
          <a:p>
            <a:r>
              <a:rPr lang="es-ES_tradnl" sz="3600" b="1">
                <a:solidFill>
                  <a:srgbClr val="99CCFF"/>
                </a:solidFill>
                <a:latin typeface="Garamond" charset="0"/>
              </a:rPr>
              <a:t>[ Crossing line profiles ]</a:t>
            </a:r>
            <a:endParaRPr sz="3600" b="1" noProof="1">
              <a:solidFill>
                <a:srgbClr val="99CCFF"/>
              </a:solidFill>
              <a:latin typeface="Garamond" charset="0"/>
            </a:endParaRPr>
          </a:p>
        </p:txBody>
      </p:sp>
      <p:sp>
        <p:nvSpPr>
          <p:cNvPr id="24591" name="Line 13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2" name="Rectangle 14"/>
          <p:cNvSpPr>
            <a:spLocks noChangeArrowheads="1"/>
          </p:cNvSpPr>
          <p:nvPr/>
        </p:nvSpPr>
        <p:spPr bwMode="auto">
          <a:xfrm>
            <a:off x="8580438" y="6567488"/>
            <a:ext cx="4587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de-DE" sz="500" u="none">
                <a:solidFill>
                  <a:schemeClr val="hlink"/>
                </a:solidFill>
                <a:latin typeface="Times New Roman" charset="0"/>
              </a:rPr>
              <a:t>Präsentation</a:t>
            </a:r>
            <a:endParaRPr lang="de-DE" sz="4400" u="none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24593" name="Line 15"/>
          <p:cNvSpPr>
            <a:spLocks noChangeShapeType="1"/>
          </p:cNvSpPr>
          <p:nvPr/>
        </p:nvSpPr>
        <p:spPr bwMode="auto">
          <a:xfrm>
            <a:off x="-6350" y="6553200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4" name="Rectangle 16"/>
          <p:cNvSpPr>
            <a:spLocks noChangeArrowheads="1"/>
          </p:cNvSpPr>
          <p:nvPr/>
        </p:nvSpPr>
        <p:spPr bwMode="auto">
          <a:xfrm>
            <a:off x="6464300" y="57150"/>
            <a:ext cx="20370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_tradnl" b="1" u="none">
                <a:solidFill>
                  <a:schemeClr val="tx1">
                    <a:lumMod val="75000"/>
                    <a:lumOff val="25000"/>
                  </a:schemeClr>
                </a:solidFill>
              </a:rPr>
              <a:t>Proposed</a:t>
            </a:r>
            <a:r>
              <a:rPr lang="es-ES_tradnl" b="1" u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b="1" u="non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approach</a:t>
            </a:r>
            <a:endParaRPr lang="es-ES" b="1" u="non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595" name="Rectangle 17"/>
          <p:cNvSpPr>
            <a:spLocks noChangeArrowheads="1"/>
          </p:cNvSpPr>
          <p:nvPr/>
        </p:nvSpPr>
        <p:spPr bwMode="auto">
          <a:xfrm>
            <a:off x="4362450" y="2054225"/>
            <a:ext cx="1198563" cy="1724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4596" name="Rectangle 18"/>
          <p:cNvSpPr>
            <a:spLocks noChangeArrowheads="1"/>
          </p:cNvSpPr>
          <p:nvPr/>
        </p:nvSpPr>
        <p:spPr bwMode="auto">
          <a:xfrm>
            <a:off x="2779713" y="2054225"/>
            <a:ext cx="1200150" cy="17240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4597" name="Rectangle 19"/>
          <p:cNvSpPr>
            <a:spLocks noChangeArrowheads="1"/>
          </p:cNvSpPr>
          <p:nvPr/>
        </p:nvSpPr>
        <p:spPr bwMode="auto">
          <a:xfrm>
            <a:off x="2774950" y="4432300"/>
            <a:ext cx="1203325" cy="1725613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s-ES_tradnl"/>
          </a:p>
        </p:txBody>
      </p:sp>
      <p:sp>
        <p:nvSpPr>
          <p:cNvPr id="24598" name="Rectangle 20"/>
          <p:cNvSpPr>
            <a:spLocks noChangeArrowheads="1"/>
          </p:cNvSpPr>
          <p:nvPr/>
        </p:nvSpPr>
        <p:spPr bwMode="auto">
          <a:xfrm>
            <a:off x="2774950" y="4422775"/>
            <a:ext cx="1203325" cy="1725613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599" name="Line 21"/>
          <p:cNvSpPr>
            <a:spLocks noChangeShapeType="1"/>
          </p:cNvSpPr>
          <p:nvPr/>
        </p:nvSpPr>
        <p:spPr bwMode="auto">
          <a:xfrm>
            <a:off x="2774950" y="442277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0" name="Freeform 22"/>
          <p:cNvSpPr>
            <a:spLocks/>
          </p:cNvSpPr>
          <p:nvPr/>
        </p:nvSpPr>
        <p:spPr bwMode="auto">
          <a:xfrm>
            <a:off x="2774950" y="4422775"/>
            <a:ext cx="1203325" cy="1725613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601" name="Line 23"/>
          <p:cNvSpPr>
            <a:spLocks noChangeShapeType="1"/>
          </p:cNvSpPr>
          <p:nvPr/>
        </p:nvSpPr>
        <p:spPr bwMode="auto">
          <a:xfrm flipV="1">
            <a:off x="2774950" y="4422775"/>
            <a:ext cx="1588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2" name="Line 24"/>
          <p:cNvSpPr>
            <a:spLocks noChangeShapeType="1"/>
          </p:cNvSpPr>
          <p:nvPr/>
        </p:nvSpPr>
        <p:spPr bwMode="auto">
          <a:xfrm>
            <a:off x="2774950" y="6148388"/>
            <a:ext cx="12033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3" name="Line 25"/>
          <p:cNvSpPr>
            <a:spLocks noChangeShapeType="1"/>
          </p:cNvSpPr>
          <p:nvPr/>
        </p:nvSpPr>
        <p:spPr bwMode="auto">
          <a:xfrm flipV="1">
            <a:off x="2774950" y="4422775"/>
            <a:ext cx="1588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4" name="Line 26"/>
          <p:cNvSpPr>
            <a:spLocks noChangeShapeType="1"/>
          </p:cNvSpPr>
          <p:nvPr/>
        </p:nvSpPr>
        <p:spPr bwMode="auto">
          <a:xfrm flipV="1">
            <a:off x="3116263" y="6129338"/>
            <a:ext cx="0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5" name="Line 27"/>
          <p:cNvSpPr>
            <a:spLocks noChangeShapeType="1"/>
          </p:cNvSpPr>
          <p:nvPr/>
        </p:nvSpPr>
        <p:spPr bwMode="auto">
          <a:xfrm>
            <a:off x="3116263" y="4422775"/>
            <a:ext cx="0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6" name="Rectangle 28"/>
          <p:cNvSpPr>
            <a:spLocks noChangeArrowheads="1"/>
          </p:cNvSpPr>
          <p:nvPr/>
        </p:nvSpPr>
        <p:spPr bwMode="auto">
          <a:xfrm>
            <a:off x="3046413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</a:t>
            </a:r>
            <a:endParaRPr lang="es-ES" u="none">
              <a:latin typeface="Times New Roman" charset="0"/>
            </a:endParaRPr>
          </a:p>
        </p:txBody>
      </p:sp>
      <p:sp>
        <p:nvSpPr>
          <p:cNvPr id="24607" name="Line 29"/>
          <p:cNvSpPr>
            <a:spLocks noChangeShapeType="1"/>
          </p:cNvSpPr>
          <p:nvPr/>
        </p:nvSpPr>
        <p:spPr bwMode="auto">
          <a:xfrm flipV="1">
            <a:off x="3506788" y="6129338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8" name="Line 30"/>
          <p:cNvSpPr>
            <a:spLocks noChangeShapeType="1"/>
          </p:cNvSpPr>
          <p:nvPr/>
        </p:nvSpPr>
        <p:spPr bwMode="auto">
          <a:xfrm>
            <a:off x="3506788" y="4422775"/>
            <a:ext cx="1587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9" name="Rectangle 31"/>
          <p:cNvSpPr>
            <a:spLocks noChangeArrowheads="1"/>
          </p:cNvSpPr>
          <p:nvPr/>
        </p:nvSpPr>
        <p:spPr bwMode="auto">
          <a:xfrm>
            <a:off x="3435350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</a:t>
            </a:r>
            <a:endParaRPr lang="es-ES" u="none">
              <a:latin typeface="Times New Roman" charset="0"/>
            </a:endParaRPr>
          </a:p>
        </p:txBody>
      </p:sp>
      <p:sp>
        <p:nvSpPr>
          <p:cNvPr id="24610" name="Line 32"/>
          <p:cNvSpPr>
            <a:spLocks noChangeShapeType="1"/>
          </p:cNvSpPr>
          <p:nvPr/>
        </p:nvSpPr>
        <p:spPr bwMode="auto">
          <a:xfrm flipV="1">
            <a:off x="3898900" y="6129338"/>
            <a:ext cx="0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11" name="Line 33"/>
          <p:cNvSpPr>
            <a:spLocks noChangeShapeType="1"/>
          </p:cNvSpPr>
          <p:nvPr/>
        </p:nvSpPr>
        <p:spPr bwMode="auto">
          <a:xfrm>
            <a:off x="3898900" y="4422775"/>
            <a:ext cx="0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12" name="Rectangle 34"/>
          <p:cNvSpPr>
            <a:spLocks noChangeArrowheads="1"/>
          </p:cNvSpPr>
          <p:nvPr/>
        </p:nvSpPr>
        <p:spPr bwMode="auto">
          <a:xfrm>
            <a:off x="3829050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30</a:t>
            </a:r>
            <a:endParaRPr lang="es-ES" u="none">
              <a:latin typeface="Times New Roman" charset="0"/>
            </a:endParaRPr>
          </a:p>
        </p:txBody>
      </p:sp>
      <p:sp>
        <p:nvSpPr>
          <p:cNvPr id="24613" name="Line 35"/>
          <p:cNvSpPr>
            <a:spLocks noChangeShapeType="1"/>
          </p:cNvSpPr>
          <p:nvPr/>
        </p:nvSpPr>
        <p:spPr bwMode="auto">
          <a:xfrm>
            <a:off x="2774950" y="6148388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14" name="Line 36"/>
          <p:cNvSpPr>
            <a:spLocks noChangeShapeType="1"/>
          </p:cNvSpPr>
          <p:nvPr/>
        </p:nvSpPr>
        <p:spPr bwMode="auto">
          <a:xfrm flipH="1">
            <a:off x="3959225" y="6148388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15" name="Rectangle 37"/>
          <p:cNvSpPr>
            <a:spLocks noChangeArrowheads="1"/>
          </p:cNvSpPr>
          <p:nvPr/>
        </p:nvSpPr>
        <p:spPr bwMode="auto">
          <a:xfrm>
            <a:off x="2663825" y="6078538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0</a:t>
            </a:r>
            <a:endParaRPr lang="es-ES" u="none">
              <a:latin typeface="Times New Roman" charset="0"/>
            </a:endParaRPr>
          </a:p>
        </p:txBody>
      </p:sp>
      <p:sp>
        <p:nvSpPr>
          <p:cNvPr id="24616" name="Line 38"/>
          <p:cNvSpPr>
            <a:spLocks noChangeShapeType="1"/>
          </p:cNvSpPr>
          <p:nvPr/>
        </p:nvSpPr>
        <p:spPr bwMode="auto">
          <a:xfrm>
            <a:off x="2774950" y="5807075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17" name="Line 39"/>
          <p:cNvSpPr>
            <a:spLocks noChangeShapeType="1"/>
          </p:cNvSpPr>
          <p:nvPr/>
        </p:nvSpPr>
        <p:spPr bwMode="auto">
          <a:xfrm flipH="1">
            <a:off x="3959225" y="5807075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18" name="Rectangle 40"/>
          <p:cNvSpPr>
            <a:spLocks noChangeArrowheads="1"/>
          </p:cNvSpPr>
          <p:nvPr/>
        </p:nvSpPr>
        <p:spPr bwMode="auto">
          <a:xfrm>
            <a:off x="2593975" y="5738813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50</a:t>
            </a:r>
            <a:endParaRPr lang="es-ES" u="none">
              <a:latin typeface="Times New Roman" charset="0"/>
            </a:endParaRPr>
          </a:p>
        </p:txBody>
      </p:sp>
      <p:sp>
        <p:nvSpPr>
          <p:cNvPr id="24619" name="Line 41"/>
          <p:cNvSpPr>
            <a:spLocks noChangeShapeType="1"/>
          </p:cNvSpPr>
          <p:nvPr/>
        </p:nvSpPr>
        <p:spPr bwMode="auto">
          <a:xfrm>
            <a:off x="2774950" y="5468938"/>
            <a:ext cx="9525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20" name="Line 42"/>
          <p:cNvSpPr>
            <a:spLocks noChangeShapeType="1"/>
          </p:cNvSpPr>
          <p:nvPr/>
        </p:nvSpPr>
        <p:spPr bwMode="auto">
          <a:xfrm flipH="1">
            <a:off x="3959225" y="5468938"/>
            <a:ext cx="19050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21" name="Rectangle 43"/>
          <p:cNvSpPr>
            <a:spLocks noChangeArrowheads="1"/>
          </p:cNvSpPr>
          <p:nvPr/>
        </p:nvSpPr>
        <p:spPr bwMode="auto">
          <a:xfrm>
            <a:off x="2524125" y="5399088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100</a:t>
            </a:r>
            <a:endParaRPr lang="es-ES" u="none">
              <a:latin typeface="Times New Roman" charset="0"/>
            </a:endParaRPr>
          </a:p>
        </p:txBody>
      </p:sp>
      <p:sp>
        <p:nvSpPr>
          <p:cNvPr id="24622" name="Line 44"/>
          <p:cNvSpPr>
            <a:spLocks noChangeShapeType="1"/>
          </p:cNvSpPr>
          <p:nvPr/>
        </p:nvSpPr>
        <p:spPr bwMode="auto">
          <a:xfrm>
            <a:off x="2774950" y="5127625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23" name="Line 45"/>
          <p:cNvSpPr>
            <a:spLocks noChangeShapeType="1"/>
          </p:cNvSpPr>
          <p:nvPr/>
        </p:nvSpPr>
        <p:spPr bwMode="auto">
          <a:xfrm flipH="1">
            <a:off x="3959225" y="5127625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24" name="Rectangle 46"/>
          <p:cNvSpPr>
            <a:spLocks noChangeArrowheads="1"/>
          </p:cNvSpPr>
          <p:nvPr/>
        </p:nvSpPr>
        <p:spPr bwMode="auto">
          <a:xfrm>
            <a:off x="2524125" y="5060950"/>
            <a:ext cx="25241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150</a:t>
            </a:r>
            <a:endParaRPr lang="es-ES" u="none">
              <a:latin typeface="Times New Roman" charset="0"/>
            </a:endParaRPr>
          </a:p>
        </p:txBody>
      </p:sp>
      <p:sp>
        <p:nvSpPr>
          <p:cNvPr id="24625" name="Line 47"/>
          <p:cNvSpPr>
            <a:spLocks noChangeShapeType="1"/>
          </p:cNvSpPr>
          <p:nvPr/>
        </p:nvSpPr>
        <p:spPr bwMode="auto">
          <a:xfrm>
            <a:off x="2774950" y="4789488"/>
            <a:ext cx="9525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26" name="Line 48"/>
          <p:cNvSpPr>
            <a:spLocks noChangeShapeType="1"/>
          </p:cNvSpPr>
          <p:nvPr/>
        </p:nvSpPr>
        <p:spPr bwMode="auto">
          <a:xfrm flipH="1">
            <a:off x="3959225" y="4789488"/>
            <a:ext cx="19050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27" name="Rectangle 49"/>
          <p:cNvSpPr>
            <a:spLocks noChangeArrowheads="1"/>
          </p:cNvSpPr>
          <p:nvPr/>
        </p:nvSpPr>
        <p:spPr bwMode="auto">
          <a:xfrm>
            <a:off x="2524125" y="4718050"/>
            <a:ext cx="25241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200</a:t>
            </a:r>
            <a:endParaRPr lang="es-ES" u="none">
              <a:latin typeface="Times New Roman" charset="0"/>
            </a:endParaRPr>
          </a:p>
        </p:txBody>
      </p:sp>
      <p:sp>
        <p:nvSpPr>
          <p:cNvPr id="24628" name="Line 50"/>
          <p:cNvSpPr>
            <a:spLocks noChangeShapeType="1"/>
          </p:cNvSpPr>
          <p:nvPr/>
        </p:nvSpPr>
        <p:spPr bwMode="auto">
          <a:xfrm>
            <a:off x="2774950" y="444976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29" name="Line 51"/>
          <p:cNvSpPr>
            <a:spLocks noChangeShapeType="1"/>
          </p:cNvSpPr>
          <p:nvPr/>
        </p:nvSpPr>
        <p:spPr bwMode="auto">
          <a:xfrm flipH="1">
            <a:off x="3959225" y="4449763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30" name="Rectangle 52"/>
          <p:cNvSpPr>
            <a:spLocks noChangeArrowheads="1"/>
          </p:cNvSpPr>
          <p:nvPr/>
        </p:nvSpPr>
        <p:spPr bwMode="auto">
          <a:xfrm>
            <a:off x="2524125" y="437991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250</a:t>
            </a:r>
            <a:endParaRPr lang="es-ES" u="none">
              <a:latin typeface="Times New Roman" charset="0"/>
            </a:endParaRPr>
          </a:p>
        </p:txBody>
      </p:sp>
      <p:sp>
        <p:nvSpPr>
          <p:cNvPr id="24631" name="Line 53"/>
          <p:cNvSpPr>
            <a:spLocks noChangeShapeType="1"/>
          </p:cNvSpPr>
          <p:nvPr/>
        </p:nvSpPr>
        <p:spPr bwMode="auto">
          <a:xfrm>
            <a:off x="2774950" y="442277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32" name="Freeform 54"/>
          <p:cNvSpPr>
            <a:spLocks/>
          </p:cNvSpPr>
          <p:nvPr/>
        </p:nvSpPr>
        <p:spPr bwMode="auto">
          <a:xfrm>
            <a:off x="2774950" y="4422775"/>
            <a:ext cx="1203325" cy="1725613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633" name="Line 55"/>
          <p:cNvSpPr>
            <a:spLocks noChangeShapeType="1"/>
          </p:cNvSpPr>
          <p:nvPr/>
        </p:nvSpPr>
        <p:spPr bwMode="auto">
          <a:xfrm flipV="1">
            <a:off x="2774950" y="4422775"/>
            <a:ext cx="1588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34" name="Rectangle 56"/>
          <p:cNvSpPr>
            <a:spLocks noChangeArrowheads="1"/>
          </p:cNvSpPr>
          <p:nvPr/>
        </p:nvSpPr>
        <p:spPr bwMode="auto">
          <a:xfrm>
            <a:off x="2774950" y="2054225"/>
            <a:ext cx="120332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635" name="Rectangle 57"/>
          <p:cNvSpPr>
            <a:spLocks noChangeArrowheads="1"/>
          </p:cNvSpPr>
          <p:nvPr/>
        </p:nvSpPr>
        <p:spPr bwMode="auto">
          <a:xfrm>
            <a:off x="2774950" y="2054225"/>
            <a:ext cx="1203325" cy="172402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636" name="Line 58"/>
          <p:cNvSpPr>
            <a:spLocks noChangeShapeType="1"/>
          </p:cNvSpPr>
          <p:nvPr/>
        </p:nvSpPr>
        <p:spPr bwMode="auto">
          <a:xfrm>
            <a:off x="2774950" y="205422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37" name="Freeform 59"/>
          <p:cNvSpPr>
            <a:spLocks/>
          </p:cNvSpPr>
          <p:nvPr/>
        </p:nvSpPr>
        <p:spPr bwMode="auto">
          <a:xfrm>
            <a:off x="2774950" y="2054225"/>
            <a:ext cx="1203325" cy="1724025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638" name="Line 60"/>
          <p:cNvSpPr>
            <a:spLocks noChangeShapeType="1"/>
          </p:cNvSpPr>
          <p:nvPr/>
        </p:nvSpPr>
        <p:spPr bwMode="auto">
          <a:xfrm flipV="1">
            <a:off x="2774950" y="2054225"/>
            <a:ext cx="1588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39" name="Line 61"/>
          <p:cNvSpPr>
            <a:spLocks noChangeShapeType="1"/>
          </p:cNvSpPr>
          <p:nvPr/>
        </p:nvSpPr>
        <p:spPr bwMode="auto">
          <a:xfrm>
            <a:off x="2774950" y="3778250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40" name="Line 62"/>
          <p:cNvSpPr>
            <a:spLocks noChangeShapeType="1"/>
          </p:cNvSpPr>
          <p:nvPr/>
        </p:nvSpPr>
        <p:spPr bwMode="auto">
          <a:xfrm flipV="1">
            <a:off x="2774950" y="2054225"/>
            <a:ext cx="1588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41" name="Line 63"/>
          <p:cNvSpPr>
            <a:spLocks noChangeShapeType="1"/>
          </p:cNvSpPr>
          <p:nvPr/>
        </p:nvSpPr>
        <p:spPr bwMode="auto">
          <a:xfrm flipV="1">
            <a:off x="3116263" y="3762375"/>
            <a:ext cx="0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42" name="Line 64"/>
          <p:cNvSpPr>
            <a:spLocks noChangeShapeType="1"/>
          </p:cNvSpPr>
          <p:nvPr/>
        </p:nvSpPr>
        <p:spPr bwMode="auto">
          <a:xfrm>
            <a:off x="3116263" y="2054225"/>
            <a:ext cx="0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43" name="Rectangle 65"/>
          <p:cNvSpPr>
            <a:spLocks noChangeArrowheads="1"/>
          </p:cNvSpPr>
          <p:nvPr/>
        </p:nvSpPr>
        <p:spPr bwMode="auto">
          <a:xfrm>
            <a:off x="3046413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</a:t>
            </a:r>
            <a:endParaRPr lang="es-ES" u="none">
              <a:latin typeface="Times New Roman" charset="0"/>
            </a:endParaRPr>
          </a:p>
        </p:txBody>
      </p:sp>
      <p:sp>
        <p:nvSpPr>
          <p:cNvPr id="24644" name="Line 66"/>
          <p:cNvSpPr>
            <a:spLocks noChangeShapeType="1"/>
          </p:cNvSpPr>
          <p:nvPr/>
        </p:nvSpPr>
        <p:spPr bwMode="auto">
          <a:xfrm flipV="1">
            <a:off x="3506788" y="3762375"/>
            <a:ext cx="1587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45" name="Line 67"/>
          <p:cNvSpPr>
            <a:spLocks noChangeShapeType="1"/>
          </p:cNvSpPr>
          <p:nvPr/>
        </p:nvSpPr>
        <p:spPr bwMode="auto">
          <a:xfrm>
            <a:off x="3506788" y="2054225"/>
            <a:ext cx="1587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46" name="Rectangle 68"/>
          <p:cNvSpPr>
            <a:spLocks noChangeArrowheads="1"/>
          </p:cNvSpPr>
          <p:nvPr/>
        </p:nvSpPr>
        <p:spPr bwMode="auto">
          <a:xfrm>
            <a:off x="3435350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</a:t>
            </a:r>
            <a:endParaRPr lang="es-ES" u="none">
              <a:latin typeface="Times New Roman" charset="0"/>
            </a:endParaRPr>
          </a:p>
        </p:txBody>
      </p:sp>
      <p:sp>
        <p:nvSpPr>
          <p:cNvPr id="24647" name="Line 69"/>
          <p:cNvSpPr>
            <a:spLocks noChangeShapeType="1"/>
          </p:cNvSpPr>
          <p:nvPr/>
        </p:nvSpPr>
        <p:spPr bwMode="auto">
          <a:xfrm flipV="1">
            <a:off x="3898900" y="3762375"/>
            <a:ext cx="0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48" name="Line 70"/>
          <p:cNvSpPr>
            <a:spLocks noChangeShapeType="1"/>
          </p:cNvSpPr>
          <p:nvPr/>
        </p:nvSpPr>
        <p:spPr bwMode="auto">
          <a:xfrm>
            <a:off x="3898900" y="2054225"/>
            <a:ext cx="0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49" name="Rectangle 71"/>
          <p:cNvSpPr>
            <a:spLocks noChangeArrowheads="1"/>
          </p:cNvSpPr>
          <p:nvPr/>
        </p:nvSpPr>
        <p:spPr bwMode="auto">
          <a:xfrm>
            <a:off x="3829050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30</a:t>
            </a:r>
            <a:endParaRPr lang="es-ES" u="none">
              <a:latin typeface="Times New Roman" charset="0"/>
            </a:endParaRPr>
          </a:p>
        </p:txBody>
      </p:sp>
      <p:sp>
        <p:nvSpPr>
          <p:cNvPr id="24650" name="Line 72"/>
          <p:cNvSpPr>
            <a:spLocks noChangeShapeType="1"/>
          </p:cNvSpPr>
          <p:nvPr/>
        </p:nvSpPr>
        <p:spPr bwMode="auto">
          <a:xfrm>
            <a:off x="2774950" y="377825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51" name="Line 73"/>
          <p:cNvSpPr>
            <a:spLocks noChangeShapeType="1"/>
          </p:cNvSpPr>
          <p:nvPr/>
        </p:nvSpPr>
        <p:spPr bwMode="auto">
          <a:xfrm flipH="1">
            <a:off x="3959225" y="3778250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52" name="Rectangle 74"/>
          <p:cNvSpPr>
            <a:spLocks noChangeArrowheads="1"/>
          </p:cNvSpPr>
          <p:nvPr/>
        </p:nvSpPr>
        <p:spPr bwMode="auto">
          <a:xfrm>
            <a:off x="2663825" y="3709988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0</a:t>
            </a:r>
            <a:endParaRPr lang="es-ES" u="none">
              <a:latin typeface="Times New Roman" charset="0"/>
            </a:endParaRPr>
          </a:p>
        </p:txBody>
      </p:sp>
      <p:sp>
        <p:nvSpPr>
          <p:cNvPr id="24653" name="Line 75"/>
          <p:cNvSpPr>
            <a:spLocks noChangeShapeType="1"/>
          </p:cNvSpPr>
          <p:nvPr/>
        </p:nvSpPr>
        <p:spPr bwMode="auto">
          <a:xfrm>
            <a:off x="2774950" y="344011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54" name="Line 76"/>
          <p:cNvSpPr>
            <a:spLocks noChangeShapeType="1"/>
          </p:cNvSpPr>
          <p:nvPr/>
        </p:nvSpPr>
        <p:spPr bwMode="auto">
          <a:xfrm flipH="1">
            <a:off x="3959225" y="3440113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55" name="Rectangle 77"/>
          <p:cNvSpPr>
            <a:spLocks noChangeArrowheads="1"/>
          </p:cNvSpPr>
          <p:nvPr/>
        </p:nvSpPr>
        <p:spPr bwMode="auto">
          <a:xfrm>
            <a:off x="2593975" y="3371850"/>
            <a:ext cx="1682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50</a:t>
            </a:r>
            <a:endParaRPr lang="es-ES" u="none">
              <a:latin typeface="Times New Roman" charset="0"/>
            </a:endParaRPr>
          </a:p>
        </p:txBody>
      </p:sp>
      <p:sp>
        <p:nvSpPr>
          <p:cNvPr id="24656" name="Line 78"/>
          <p:cNvSpPr>
            <a:spLocks noChangeShapeType="1"/>
          </p:cNvSpPr>
          <p:nvPr/>
        </p:nvSpPr>
        <p:spPr bwMode="auto">
          <a:xfrm>
            <a:off x="2774950" y="309880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57" name="Line 79"/>
          <p:cNvSpPr>
            <a:spLocks noChangeShapeType="1"/>
          </p:cNvSpPr>
          <p:nvPr/>
        </p:nvSpPr>
        <p:spPr bwMode="auto">
          <a:xfrm flipH="1">
            <a:off x="3959225" y="3098800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58" name="Rectangle 80"/>
          <p:cNvSpPr>
            <a:spLocks noChangeArrowheads="1"/>
          </p:cNvSpPr>
          <p:nvPr/>
        </p:nvSpPr>
        <p:spPr bwMode="auto">
          <a:xfrm>
            <a:off x="2524125" y="3030538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100</a:t>
            </a:r>
            <a:endParaRPr lang="es-ES" u="none">
              <a:latin typeface="Times New Roman" charset="0"/>
            </a:endParaRPr>
          </a:p>
        </p:txBody>
      </p:sp>
      <p:sp>
        <p:nvSpPr>
          <p:cNvPr id="24659" name="Line 81"/>
          <p:cNvSpPr>
            <a:spLocks noChangeShapeType="1"/>
          </p:cNvSpPr>
          <p:nvPr/>
        </p:nvSpPr>
        <p:spPr bwMode="auto">
          <a:xfrm>
            <a:off x="2774950" y="276066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0" name="Line 82"/>
          <p:cNvSpPr>
            <a:spLocks noChangeShapeType="1"/>
          </p:cNvSpPr>
          <p:nvPr/>
        </p:nvSpPr>
        <p:spPr bwMode="auto">
          <a:xfrm flipH="1">
            <a:off x="3959225" y="2760663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1" name="Rectangle 83"/>
          <p:cNvSpPr>
            <a:spLocks noChangeArrowheads="1"/>
          </p:cNvSpPr>
          <p:nvPr/>
        </p:nvSpPr>
        <p:spPr bwMode="auto">
          <a:xfrm>
            <a:off x="2524125" y="269081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150</a:t>
            </a:r>
            <a:endParaRPr lang="es-ES" u="none">
              <a:latin typeface="Times New Roman" charset="0"/>
            </a:endParaRPr>
          </a:p>
        </p:txBody>
      </p:sp>
      <p:sp>
        <p:nvSpPr>
          <p:cNvPr id="24662" name="Line 84"/>
          <p:cNvSpPr>
            <a:spLocks noChangeShapeType="1"/>
          </p:cNvSpPr>
          <p:nvPr/>
        </p:nvSpPr>
        <p:spPr bwMode="auto">
          <a:xfrm>
            <a:off x="2774950" y="241935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3" name="Line 85"/>
          <p:cNvSpPr>
            <a:spLocks noChangeShapeType="1"/>
          </p:cNvSpPr>
          <p:nvPr/>
        </p:nvSpPr>
        <p:spPr bwMode="auto">
          <a:xfrm flipH="1">
            <a:off x="3959225" y="2419350"/>
            <a:ext cx="190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4" name="Rectangle 86"/>
          <p:cNvSpPr>
            <a:spLocks noChangeArrowheads="1"/>
          </p:cNvSpPr>
          <p:nvPr/>
        </p:nvSpPr>
        <p:spPr bwMode="auto">
          <a:xfrm>
            <a:off x="2524125" y="235426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200</a:t>
            </a:r>
            <a:endParaRPr lang="es-ES" u="none">
              <a:latin typeface="Times New Roman" charset="0"/>
            </a:endParaRPr>
          </a:p>
        </p:txBody>
      </p:sp>
      <p:sp>
        <p:nvSpPr>
          <p:cNvPr id="24665" name="Line 87"/>
          <p:cNvSpPr>
            <a:spLocks noChangeShapeType="1"/>
          </p:cNvSpPr>
          <p:nvPr/>
        </p:nvSpPr>
        <p:spPr bwMode="auto">
          <a:xfrm>
            <a:off x="2774950" y="208121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6" name="Line 88"/>
          <p:cNvSpPr>
            <a:spLocks noChangeShapeType="1"/>
          </p:cNvSpPr>
          <p:nvPr/>
        </p:nvSpPr>
        <p:spPr bwMode="auto">
          <a:xfrm flipH="1">
            <a:off x="3959225" y="2081213"/>
            <a:ext cx="190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7" name="Rectangle 89"/>
          <p:cNvSpPr>
            <a:spLocks noChangeArrowheads="1"/>
          </p:cNvSpPr>
          <p:nvPr/>
        </p:nvSpPr>
        <p:spPr bwMode="auto">
          <a:xfrm>
            <a:off x="2524125" y="201136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250</a:t>
            </a:r>
            <a:endParaRPr lang="es-ES" u="none">
              <a:latin typeface="Times New Roman" charset="0"/>
            </a:endParaRPr>
          </a:p>
        </p:txBody>
      </p:sp>
      <p:sp>
        <p:nvSpPr>
          <p:cNvPr id="24668" name="Line 90"/>
          <p:cNvSpPr>
            <a:spLocks noChangeShapeType="1"/>
          </p:cNvSpPr>
          <p:nvPr/>
        </p:nvSpPr>
        <p:spPr bwMode="auto">
          <a:xfrm>
            <a:off x="2774950" y="205422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69" name="Rectangle 91"/>
          <p:cNvSpPr>
            <a:spLocks noChangeArrowheads="1"/>
          </p:cNvSpPr>
          <p:nvPr/>
        </p:nvSpPr>
        <p:spPr bwMode="auto">
          <a:xfrm>
            <a:off x="5954713" y="2054225"/>
            <a:ext cx="1204912" cy="1724025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s-ES_tradnl"/>
          </a:p>
        </p:txBody>
      </p:sp>
      <p:sp>
        <p:nvSpPr>
          <p:cNvPr id="24670" name="Rectangle 92"/>
          <p:cNvSpPr>
            <a:spLocks noChangeArrowheads="1"/>
          </p:cNvSpPr>
          <p:nvPr/>
        </p:nvSpPr>
        <p:spPr bwMode="auto">
          <a:xfrm>
            <a:off x="5954713" y="2054225"/>
            <a:ext cx="1204912" cy="172402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671" name="Line 93"/>
          <p:cNvSpPr>
            <a:spLocks noChangeShapeType="1"/>
          </p:cNvSpPr>
          <p:nvPr/>
        </p:nvSpPr>
        <p:spPr bwMode="auto">
          <a:xfrm>
            <a:off x="5954713" y="2054225"/>
            <a:ext cx="12049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72" name="Freeform 94"/>
          <p:cNvSpPr>
            <a:spLocks/>
          </p:cNvSpPr>
          <p:nvPr/>
        </p:nvSpPr>
        <p:spPr bwMode="auto">
          <a:xfrm>
            <a:off x="5954713" y="2054225"/>
            <a:ext cx="1204912" cy="1724025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673" name="Line 95"/>
          <p:cNvSpPr>
            <a:spLocks noChangeShapeType="1"/>
          </p:cNvSpPr>
          <p:nvPr/>
        </p:nvSpPr>
        <p:spPr bwMode="auto">
          <a:xfrm flipV="1">
            <a:off x="5954713" y="2054225"/>
            <a:ext cx="1587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74" name="Line 96"/>
          <p:cNvSpPr>
            <a:spLocks noChangeShapeType="1"/>
          </p:cNvSpPr>
          <p:nvPr/>
        </p:nvSpPr>
        <p:spPr bwMode="auto">
          <a:xfrm>
            <a:off x="5954713" y="3778250"/>
            <a:ext cx="12049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75" name="Line 97"/>
          <p:cNvSpPr>
            <a:spLocks noChangeShapeType="1"/>
          </p:cNvSpPr>
          <p:nvPr/>
        </p:nvSpPr>
        <p:spPr bwMode="auto">
          <a:xfrm flipV="1">
            <a:off x="5954713" y="2054225"/>
            <a:ext cx="1587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76" name="Line 98"/>
          <p:cNvSpPr>
            <a:spLocks noChangeShapeType="1"/>
          </p:cNvSpPr>
          <p:nvPr/>
        </p:nvSpPr>
        <p:spPr bwMode="auto">
          <a:xfrm flipV="1">
            <a:off x="6296025" y="3762375"/>
            <a:ext cx="1588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77" name="Line 99"/>
          <p:cNvSpPr>
            <a:spLocks noChangeShapeType="1"/>
          </p:cNvSpPr>
          <p:nvPr/>
        </p:nvSpPr>
        <p:spPr bwMode="auto">
          <a:xfrm>
            <a:off x="6296025" y="2054225"/>
            <a:ext cx="1588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78" name="Rectangle 100"/>
          <p:cNvSpPr>
            <a:spLocks noChangeArrowheads="1"/>
          </p:cNvSpPr>
          <p:nvPr/>
        </p:nvSpPr>
        <p:spPr bwMode="auto">
          <a:xfrm>
            <a:off x="6226175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</a:t>
            </a:r>
            <a:endParaRPr lang="es-ES" u="none">
              <a:latin typeface="Times New Roman" charset="0"/>
            </a:endParaRPr>
          </a:p>
        </p:txBody>
      </p:sp>
      <p:sp>
        <p:nvSpPr>
          <p:cNvPr id="24679" name="Line 101"/>
          <p:cNvSpPr>
            <a:spLocks noChangeShapeType="1"/>
          </p:cNvSpPr>
          <p:nvPr/>
        </p:nvSpPr>
        <p:spPr bwMode="auto">
          <a:xfrm flipV="1">
            <a:off x="6688138" y="3762375"/>
            <a:ext cx="1587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0" name="Line 102"/>
          <p:cNvSpPr>
            <a:spLocks noChangeShapeType="1"/>
          </p:cNvSpPr>
          <p:nvPr/>
        </p:nvSpPr>
        <p:spPr bwMode="auto">
          <a:xfrm>
            <a:off x="6688138" y="2054225"/>
            <a:ext cx="1587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1" name="Rectangle 103"/>
          <p:cNvSpPr>
            <a:spLocks noChangeArrowheads="1"/>
          </p:cNvSpPr>
          <p:nvPr/>
        </p:nvSpPr>
        <p:spPr bwMode="auto">
          <a:xfrm>
            <a:off x="6616700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</a:t>
            </a:r>
            <a:endParaRPr lang="es-ES" u="none">
              <a:latin typeface="Times New Roman" charset="0"/>
            </a:endParaRPr>
          </a:p>
        </p:txBody>
      </p:sp>
      <p:sp>
        <p:nvSpPr>
          <p:cNvPr id="24682" name="Line 104"/>
          <p:cNvSpPr>
            <a:spLocks noChangeShapeType="1"/>
          </p:cNvSpPr>
          <p:nvPr/>
        </p:nvSpPr>
        <p:spPr bwMode="auto">
          <a:xfrm flipV="1">
            <a:off x="7078663" y="3762375"/>
            <a:ext cx="1587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3" name="Line 105"/>
          <p:cNvSpPr>
            <a:spLocks noChangeShapeType="1"/>
          </p:cNvSpPr>
          <p:nvPr/>
        </p:nvSpPr>
        <p:spPr bwMode="auto">
          <a:xfrm>
            <a:off x="7078663" y="2054225"/>
            <a:ext cx="1587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4" name="Rectangle 106"/>
          <p:cNvSpPr>
            <a:spLocks noChangeArrowheads="1"/>
          </p:cNvSpPr>
          <p:nvPr/>
        </p:nvSpPr>
        <p:spPr bwMode="auto">
          <a:xfrm>
            <a:off x="7008813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30</a:t>
            </a:r>
            <a:endParaRPr lang="es-ES" u="none">
              <a:latin typeface="Times New Roman" charset="0"/>
            </a:endParaRPr>
          </a:p>
        </p:txBody>
      </p:sp>
      <p:sp>
        <p:nvSpPr>
          <p:cNvPr id="24685" name="Line 107"/>
          <p:cNvSpPr>
            <a:spLocks noChangeShapeType="1"/>
          </p:cNvSpPr>
          <p:nvPr/>
        </p:nvSpPr>
        <p:spPr bwMode="auto">
          <a:xfrm>
            <a:off x="5954713" y="3778250"/>
            <a:ext cx="111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6" name="Line 108"/>
          <p:cNvSpPr>
            <a:spLocks noChangeShapeType="1"/>
          </p:cNvSpPr>
          <p:nvPr/>
        </p:nvSpPr>
        <p:spPr bwMode="auto">
          <a:xfrm flipH="1">
            <a:off x="7138988" y="3778250"/>
            <a:ext cx="206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7" name="Rectangle 109"/>
          <p:cNvSpPr>
            <a:spLocks noChangeArrowheads="1"/>
          </p:cNvSpPr>
          <p:nvPr/>
        </p:nvSpPr>
        <p:spPr bwMode="auto">
          <a:xfrm>
            <a:off x="5845175" y="3709988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0</a:t>
            </a:r>
            <a:endParaRPr lang="es-ES" u="none">
              <a:latin typeface="Times New Roman" charset="0"/>
            </a:endParaRPr>
          </a:p>
        </p:txBody>
      </p:sp>
      <p:sp>
        <p:nvSpPr>
          <p:cNvPr id="24688" name="Line 110"/>
          <p:cNvSpPr>
            <a:spLocks noChangeShapeType="1"/>
          </p:cNvSpPr>
          <p:nvPr/>
        </p:nvSpPr>
        <p:spPr bwMode="auto">
          <a:xfrm>
            <a:off x="5954713" y="3440113"/>
            <a:ext cx="1111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89" name="Line 111"/>
          <p:cNvSpPr>
            <a:spLocks noChangeShapeType="1"/>
          </p:cNvSpPr>
          <p:nvPr/>
        </p:nvSpPr>
        <p:spPr bwMode="auto">
          <a:xfrm flipH="1">
            <a:off x="7138988" y="3440113"/>
            <a:ext cx="206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90" name="Rectangle 112"/>
          <p:cNvSpPr>
            <a:spLocks noChangeArrowheads="1"/>
          </p:cNvSpPr>
          <p:nvPr/>
        </p:nvSpPr>
        <p:spPr bwMode="auto">
          <a:xfrm>
            <a:off x="5775325" y="3371850"/>
            <a:ext cx="1682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50</a:t>
            </a:r>
            <a:endParaRPr lang="es-ES" u="none">
              <a:latin typeface="Times New Roman" charset="0"/>
            </a:endParaRPr>
          </a:p>
        </p:txBody>
      </p:sp>
      <p:sp>
        <p:nvSpPr>
          <p:cNvPr id="24691" name="Line 113"/>
          <p:cNvSpPr>
            <a:spLocks noChangeShapeType="1"/>
          </p:cNvSpPr>
          <p:nvPr/>
        </p:nvSpPr>
        <p:spPr bwMode="auto">
          <a:xfrm>
            <a:off x="5954713" y="3098800"/>
            <a:ext cx="111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92" name="Line 114"/>
          <p:cNvSpPr>
            <a:spLocks noChangeShapeType="1"/>
          </p:cNvSpPr>
          <p:nvPr/>
        </p:nvSpPr>
        <p:spPr bwMode="auto">
          <a:xfrm flipH="1">
            <a:off x="7138988" y="3098800"/>
            <a:ext cx="206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93" name="Rectangle 115"/>
          <p:cNvSpPr>
            <a:spLocks noChangeArrowheads="1"/>
          </p:cNvSpPr>
          <p:nvPr/>
        </p:nvSpPr>
        <p:spPr bwMode="auto">
          <a:xfrm>
            <a:off x="5703888" y="3030538"/>
            <a:ext cx="2524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100</a:t>
            </a:r>
            <a:endParaRPr lang="es-ES" u="none">
              <a:latin typeface="Times New Roman" charset="0"/>
            </a:endParaRPr>
          </a:p>
        </p:txBody>
      </p:sp>
      <p:sp>
        <p:nvSpPr>
          <p:cNvPr id="24694" name="Line 116"/>
          <p:cNvSpPr>
            <a:spLocks noChangeShapeType="1"/>
          </p:cNvSpPr>
          <p:nvPr/>
        </p:nvSpPr>
        <p:spPr bwMode="auto">
          <a:xfrm>
            <a:off x="5954713" y="2760663"/>
            <a:ext cx="1111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95" name="Line 117"/>
          <p:cNvSpPr>
            <a:spLocks noChangeShapeType="1"/>
          </p:cNvSpPr>
          <p:nvPr/>
        </p:nvSpPr>
        <p:spPr bwMode="auto">
          <a:xfrm flipH="1">
            <a:off x="7138988" y="2760663"/>
            <a:ext cx="206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96" name="Rectangle 118"/>
          <p:cNvSpPr>
            <a:spLocks noChangeArrowheads="1"/>
          </p:cNvSpPr>
          <p:nvPr/>
        </p:nvSpPr>
        <p:spPr bwMode="auto">
          <a:xfrm>
            <a:off x="5703888" y="2690813"/>
            <a:ext cx="2524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150</a:t>
            </a:r>
            <a:endParaRPr lang="es-ES" u="none">
              <a:latin typeface="Times New Roman" charset="0"/>
            </a:endParaRPr>
          </a:p>
        </p:txBody>
      </p:sp>
      <p:sp>
        <p:nvSpPr>
          <p:cNvPr id="24697" name="Line 119"/>
          <p:cNvSpPr>
            <a:spLocks noChangeShapeType="1"/>
          </p:cNvSpPr>
          <p:nvPr/>
        </p:nvSpPr>
        <p:spPr bwMode="auto">
          <a:xfrm>
            <a:off x="5954713" y="2419350"/>
            <a:ext cx="111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98" name="Line 120"/>
          <p:cNvSpPr>
            <a:spLocks noChangeShapeType="1"/>
          </p:cNvSpPr>
          <p:nvPr/>
        </p:nvSpPr>
        <p:spPr bwMode="auto">
          <a:xfrm flipH="1">
            <a:off x="7138988" y="2419350"/>
            <a:ext cx="206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99" name="Rectangle 121"/>
          <p:cNvSpPr>
            <a:spLocks noChangeArrowheads="1"/>
          </p:cNvSpPr>
          <p:nvPr/>
        </p:nvSpPr>
        <p:spPr bwMode="auto">
          <a:xfrm>
            <a:off x="5703888" y="2354263"/>
            <a:ext cx="2524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200</a:t>
            </a:r>
            <a:endParaRPr lang="es-ES" u="none">
              <a:latin typeface="Times New Roman" charset="0"/>
            </a:endParaRPr>
          </a:p>
        </p:txBody>
      </p:sp>
      <p:sp>
        <p:nvSpPr>
          <p:cNvPr id="24700" name="Line 122"/>
          <p:cNvSpPr>
            <a:spLocks noChangeShapeType="1"/>
          </p:cNvSpPr>
          <p:nvPr/>
        </p:nvSpPr>
        <p:spPr bwMode="auto">
          <a:xfrm>
            <a:off x="5954713" y="2081213"/>
            <a:ext cx="1111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01" name="Line 123"/>
          <p:cNvSpPr>
            <a:spLocks noChangeShapeType="1"/>
          </p:cNvSpPr>
          <p:nvPr/>
        </p:nvSpPr>
        <p:spPr bwMode="auto">
          <a:xfrm flipH="1">
            <a:off x="7138988" y="2081213"/>
            <a:ext cx="206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02" name="Rectangle 124"/>
          <p:cNvSpPr>
            <a:spLocks noChangeArrowheads="1"/>
          </p:cNvSpPr>
          <p:nvPr/>
        </p:nvSpPr>
        <p:spPr bwMode="auto">
          <a:xfrm>
            <a:off x="5703888" y="2011363"/>
            <a:ext cx="2524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250</a:t>
            </a:r>
            <a:endParaRPr lang="es-ES" u="none">
              <a:latin typeface="Times New Roman" charset="0"/>
            </a:endParaRPr>
          </a:p>
        </p:txBody>
      </p:sp>
      <p:sp>
        <p:nvSpPr>
          <p:cNvPr id="24703" name="Line 125"/>
          <p:cNvSpPr>
            <a:spLocks noChangeShapeType="1"/>
          </p:cNvSpPr>
          <p:nvPr/>
        </p:nvSpPr>
        <p:spPr bwMode="auto">
          <a:xfrm>
            <a:off x="5954713" y="2054225"/>
            <a:ext cx="12049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04" name="Freeform 126"/>
          <p:cNvSpPr>
            <a:spLocks/>
          </p:cNvSpPr>
          <p:nvPr/>
        </p:nvSpPr>
        <p:spPr bwMode="auto">
          <a:xfrm>
            <a:off x="5954713" y="2054225"/>
            <a:ext cx="1204912" cy="1724025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05" name="Line 127"/>
          <p:cNvSpPr>
            <a:spLocks noChangeShapeType="1"/>
          </p:cNvSpPr>
          <p:nvPr/>
        </p:nvSpPr>
        <p:spPr bwMode="auto">
          <a:xfrm flipV="1">
            <a:off x="5954713" y="2054225"/>
            <a:ext cx="1587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06" name="Rectangle 128"/>
          <p:cNvSpPr>
            <a:spLocks noChangeArrowheads="1"/>
          </p:cNvSpPr>
          <p:nvPr/>
        </p:nvSpPr>
        <p:spPr bwMode="auto">
          <a:xfrm>
            <a:off x="5954713" y="4422775"/>
            <a:ext cx="1204912" cy="1725613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07" name="Line 129"/>
          <p:cNvSpPr>
            <a:spLocks noChangeShapeType="1"/>
          </p:cNvSpPr>
          <p:nvPr/>
        </p:nvSpPr>
        <p:spPr bwMode="auto">
          <a:xfrm>
            <a:off x="5954713" y="4422775"/>
            <a:ext cx="12049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08" name="Freeform 130"/>
          <p:cNvSpPr>
            <a:spLocks/>
          </p:cNvSpPr>
          <p:nvPr/>
        </p:nvSpPr>
        <p:spPr bwMode="auto">
          <a:xfrm>
            <a:off x="5954713" y="4422775"/>
            <a:ext cx="1204912" cy="1725613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09" name="Line 131"/>
          <p:cNvSpPr>
            <a:spLocks noChangeShapeType="1"/>
          </p:cNvSpPr>
          <p:nvPr/>
        </p:nvSpPr>
        <p:spPr bwMode="auto">
          <a:xfrm flipV="1">
            <a:off x="5954713" y="4422775"/>
            <a:ext cx="1587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10" name="Line 132"/>
          <p:cNvSpPr>
            <a:spLocks noChangeShapeType="1"/>
          </p:cNvSpPr>
          <p:nvPr/>
        </p:nvSpPr>
        <p:spPr bwMode="auto">
          <a:xfrm>
            <a:off x="5954713" y="6148388"/>
            <a:ext cx="120491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11" name="Line 133"/>
          <p:cNvSpPr>
            <a:spLocks noChangeShapeType="1"/>
          </p:cNvSpPr>
          <p:nvPr/>
        </p:nvSpPr>
        <p:spPr bwMode="auto">
          <a:xfrm flipV="1">
            <a:off x="5954713" y="4422775"/>
            <a:ext cx="1587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12" name="Line 134"/>
          <p:cNvSpPr>
            <a:spLocks noChangeShapeType="1"/>
          </p:cNvSpPr>
          <p:nvPr/>
        </p:nvSpPr>
        <p:spPr bwMode="auto">
          <a:xfrm flipV="1">
            <a:off x="6296025" y="6129338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13" name="Line 135"/>
          <p:cNvSpPr>
            <a:spLocks noChangeShapeType="1"/>
          </p:cNvSpPr>
          <p:nvPr/>
        </p:nvSpPr>
        <p:spPr bwMode="auto">
          <a:xfrm>
            <a:off x="6296025" y="4422775"/>
            <a:ext cx="1588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14" name="Rectangle 136"/>
          <p:cNvSpPr>
            <a:spLocks noChangeArrowheads="1"/>
          </p:cNvSpPr>
          <p:nvPr/>
        </p:nvSpPr>
        <p:spPr bwMode="auto">
          <a:xfrm>
            <a:off x="6226175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</a:t>
            </a:r>
            <a:endParaRPr lang="es-ES" u="none">
              <a:latin typeface="Times New Roman" charset="0"/>
            </a:endParaRPr>
          </a:p>
        </p:txBody>
      </p:sp>
      <p:sp>
        <p:nvSpPr>
          <p:cNvPr id="24715" name="Line 137"/>
          <p:cNvSpPr>
            <a:spLocks noChangeShapeType="1"/>
          </p:cNvSpPr>
          <p:nvPr/>
        </p:nvSpPr>
        <p:spPr bwMode="auto">
          <a:xfrm flipV="1">
            <a:off x="6688138" y="6129338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16" name="Line 138"/>
          <p:cNvSpPr>
            <a:spLocks noChangeShapeType="1"/>
          </p:cNvSpPr>
          <p:nvPr/>
        </p:nvSpPr>
        <p:spPr bwMode="auto">
          <a:xfrm>
            <a:off x="6688138" y="4422775"/>
            <a:ext cx="1587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17" name="Rectangle 139"/>
          <p:cNvSpPr>
            <a:spLocks noChangeArrowheads="1"/>
          </p:cNvSpPr>
          <p:nvPr/>
        </p:nvSpPr>
        <p:spPr bwMode="auto">
          <a:xfrm>
            <a:off x="6616700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</a:t>
            </a:r>
            <a:endParaRPr lang="es-ES" u="none">
              <a:latin typeface="Times New Roman" charset="0"/>
            </a:endParaRPr>
          </a:p>
        </p:txBody>
      </p:sp>
      <p:sp>
        <p:nvSpPr>
          <p:cNvPr id="24718" name="Line 140"/>
          <p:cNvSpPr>
            <a:spLocks noChangeShapeType="1"/>
          </p:cNvSpPr>
          <p:nvPr/>
        </p:nvSpPr>
        <p:spPr bwMode="auto">
          <a:xfrm flipV="1">
            <a:off x="7078663" y="6129338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19" name="Line 141"/>
          <p:cNvSpPr>
            <a:spLocks noChangeShapeType="1"/>
          </p:cNvSpPr>
          <p:nvPr/>
        </p:nvSpPr>
        <p:spPr bwMode="auto">
          <a:xfrm>
            <a:off x="7078663" y="4422775"/>
            <a:ext cx="1587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20" name="Rectangle 142"/>
          <p:cNvSpPr>
            <a:spLocks noChangeArrowheads="1"/>
          </p:cNvSpPr>
          <p:nvPr/>
        </p:nvSpPr>
        <p:spPr bwMode="auto">
          <a:xfrm>
            <a:off x="7008813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30</a:t>
            </a:r>
            <a:endParaRPr lang="es-ES" u="none">
              <a:latin typeface="Times New Roman" charset="0"/>
            </a:endParaRPr>
          </a:p>
        </p:txBody>
      </p:sp>
      <p:sp>
        <p:nvSpPr>
          <p:cNvPr id="24721" name="Line 143"/>
          <p:cNvSpPr>
            <a:spLocks noChangeShapeType="1"/>
          </p:cNvSpPr>
          <p:nvPr/>
        </p:nvSpPr>
        <p:spPr bwMode="auto">
          <a:xfrm>
            <a:off x="5954713" y="6148388"/>
            <a:ext cx="1111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22" name="Line 144"/>
          <p:cNvSpPr>
            <a:spLocks noChangeShapeType="1"/>
          </p:cNvSpPr>
          <p:nvPr/>
        </p:nvSpPr>
        <p:spPr bwMode="auto">
          <a:xfrm flipH="1">
            <a:off x="7138988" y="6148388"/>
            <a:ext cx="206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23" name="Rectangle 145"/>
          <p:cNvSpPr>
            <a:spLocks noChangeArrowheads="1"/>
          </p:cNvSpPr>
          <p:nvPr/>
        </p:nvSpPr>
        <p:spPr bwMode="auto">
          <a:xfrm>
            <a:off x="5845175" y="6078538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0</a:t>
            </a:r>
            <a:endParaRPr lang="es-ES" u="none">
              <a:latin typeface="Times New Roman" charset="0"/>
            </a:endParaRPr>
          </a:p>
        </p:txBody>
      </p:sp>
      <p:sp>
        <p:nvSpPr>
          <p:cNvPr id="24724" name="Line 146"/>
          <p:cNvSpPr>
            <a:spLocks noChangeShapeType="1"/>
          </p:cNvSpPr>
          <p:nvPr/>
        </p:nvSpPr>
        <p:spPr bwMode="auto">
          <a:xfrm>
            <a:off x="5954713" y="5807075"/>
            <a:ext cx="111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25" name="Line 147"/>
          <p:cNvSpPr>
            <a:spLocks noChangeShapeType="1"/>
          </p:cNvSpPr>
          <p:nvPr/>
        </p:nvSpPr>
        <p:spPr bwMode="auto">
          <a:xfrm flipH="1">
            <a:off x="7138988" y="5807075"/>
            <a:ext cx="206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26" name="Rectangle 148"/>
          <p:cNvSpPr>
            <a:spLocks noChangeArrowheads="1"/>
          </p:cNvSpPr>
          <p:nvPr/>
        </p:nvSpPr>
        <p:spPr bwMode="auto">
          <a:xfrm>
            <a:off x="5775325" y="5738813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50</a:t>
            </a:r>
            <a:endParaRPr lang="es-ES" u="none">
              <a:latin typeface="Times New Roman" charset="0"/>
            </a:endParaRPr>
          </a:p>
        </p:txBody>
      </p:sp>
      <p:sp>
        <p:nvSpPr>
          <p:cNvPr id="24727" name="Line 149"/>
          <p:cNvSpPr>
            <a:spLocks noChangeShapeType="1"/>
          </p:cNvSpPr>
          <p:nvPr/>
        </p:nvSpPr>
        <p:spPr bwMode="auto">
          <a:xfrm>
            <a:off x="5954713" y="5468938"/>
            <a:ext cx="11112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28" name="Line 150"/>
          <p:cNvSpPr>
            <a:spLocks noChangeShapeType="1"/>
          </p:cNvSpPr>
          <p:nvPr/>
        </p:nvSpPr>
        <p:spPr bwMode="auto">
          <a:xfrm flipH="1">
            <a:off x="7138988" y="5468938"/>
            <a:ext cx="20637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29" name="Rectangle 151"/>
          <p:cNvSpPr>
            <a:spLocks noChangeArrowheads="1"/>
          </p:cNvSpPr>
          <p:nvPr/>
        </p:nvSpPr>
        <p:spPr bwMode="auto">
          <a:xfrm>
            <a:off x="5703888" y="5399088"/>
            <a:ext cx="2524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100</a:t>
            </a:r>
            <a:endParaRPr lang="es-ES" u="none">
              <a:latin typeface="Times New Roman" charset="0"/>
            </a:endParaRPr>
          </a:p>
        </p:txBody>
      </p:sp>
      <p:sp>
        <p:nvSpPr>
          <p:cNvPr id="24730" name="Line 152"/>
          <p:cNvSpPr>
            <a:spLocks noChangeShapeType="1"/>
          </p:cNvSpPr>
          <p:nvPr/>
        </p:nvSpPr>
        <p:spPr bwMode="auto">
          <a:xfrm>
            <a:off x="5954713" y="5127625"/>
            <a:ext cx="111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31" name="Line 153"/>
          <p:cNvSpPr>
            <a:spLocks noChangeShapeType="1"/>
          </p:cNvSpPr>
          <p:nvPr/>
        </p:nvSpPr>
        <p:spPr bwMode="auto">
          <a:xfrm flipH="1">
            <a:off x="7138988" y="5127625"/>
            <a:ext cx="206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32" name="Rectangle 154"/>
          <p:cNvSpPr>
            <a:spLocks noChangeArrowheads="1"/>
          </p:cNvSpPr>
          <p:nvPr/>
        </p:nvSpPr>
        <p:spPr bwMode="auto">
          <a:xfrm>
            <a:off x="5703888" y="5060950"/>
            <a:ext cx="2524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150</a:t>
            </a:r>
            <a:endParaRPr lang="es-ES" u="none">
              <a:latin typeface="Times New Roman" charset="0"/>
            </a:endParaRPr>
          </a:p>
        </p:txBody>
      </p:sp>
      <p:sp>
        <p:nvSpPr>
          <p:cNvPr id="24733" name="Line 155"/>
          <p:cNvSpPr>
            <a:spLocks noChangeShapeType="1"/>
          </p:cNvSpPr>
          <p:nvPr/>
        </p:nvSpPr>
        <p:spPr bwMode="auto">
          <a:xfrm>
            <a:off x="5954713" y="4789488"/>
            <a:ext cx="11112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34" name="Line 156"/>
          <p:cNvSpPr>
            <a:spLocks noChangeShapeType="1"/>
          </p:cNvSpPr>
          <p:nvPr/>
        </p:nvSpPr>
        <p:spPr bwMode="auto">
          <a:xfrm flipH="1">
            <a:off x="7138988" y="4789488"/>
            <a:ext cx="20637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35" name="Rectangle 157"/>
          <p:cNvSpPr>
            <a:spLocks noChangeArrowheads="1"/>
          </p:cNvSpPr>
          <p:nvPr/>
        </p:nvSpPr>
        <p:spPr bwMode="auto">
          <a:xfrm>
            <a:off x="5703888" y="4718050"/>
            <a:ext cx="252412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200</a:t>
            </a:r>
            <a:endParaRPr lang="es-ES" u="none">
              <a:latin typeface="Times New Roman" charset="0"/>
            </a:endParaRPr>
          </a:p>
        </p:txBody>
      </p:sp>
      <p:sp>
        <p:nvSpPr>
          <p:cNvPr id="24736" name="Line 158"/>
          <p:cNvSpPr>
            <a:spLocks noChangeShapeType="1"/>
          </p:cNvSpPr>
          <p:nvPr/>
        </p:nvSpPr>
        <p:spPr bwMode="auto">
          <a:xfrm>
            <a:off x="5954713" y="4449763"/>
            <a:ext cx="1111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37" name="Line 159"/>
          <p:cNvSpPr>
            <a:spLocks noChangeShapeType="1"/>
          </p:cNvSpPr>
          <p:nvPr/>
        </p:nvSpPr>
        <p:spPr bwMode="auto">
          <a:xfrm flipH="1">
            <a:off x="7138988" y="4449763"/>
            <a:ext cx="206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38" name="Rectangle 160"/>
          <p:cNvSpPr>
            <a:spLocks noChangeArrowheads="1"/>
          </p:cNvSpPr>
          <p:nvPr/>
        </p:nvSpPr>
        <p:spPr bwMode="auto">
          <a:xfrm>
            <a:off x="5703888" y="4379913"/>
            <a:ext cx="2524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250</a:t>
            </a:r>
            <a:endParaRPr lang="es-ES" u="none">
              <a:latin typeface="Times New Roman" charset="0"/>
            </a:endParaRPr>
          </a:p>
        </p:txBody>
      </p:sp>
      <p:sp>
        <p:nvSpPr>
          <p:cNvPr id="24739" name="Line 161"/>
          <p:cNvSpPr>
            <a:spLocks noChangeShapeType="1"/>
          </p:cNvSpPr>
          <p:nvPr/>
        </p:nvSpPr>
        <p:spPr bwMode="auto">
          <a:xfrm>
            <a:off x="5954713" y="4422775"/>
            <a:ext cx="1204912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40" name="Freeform 162"/>
          <p:cNvSpPr>
            <a:spLocks/>
          </p:cNvSpPr>
          <p:nvPr/>
        </p:nvSpPr>
        <p:spPr bwMode="auto">
          <a:xfrm>
            <a:off x="5954713" y="4422775"/>
            <a:ext cx="1204912" cy="1725613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41" name="Line 163"/>
          <p:cNvSpPr>
            <a:spLocks noChangeShapeType="1"/>
          </p:cNvSpPr>
          <p:nvPr/>
        </p:nvSpPr>
        <p:spPr bwMode="auto">
          <a:xfrm flipV="1">
            <a:off x="5954713" y="4422775"/>
            <a:ext cx="1587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42" name="Rectangle 164"/>
          <p:cNvSpPr>
            <a:spLocks noChangeArrowheads="1"/>
          </p:cNvSpPr>
          <p:nvPr/>
        </p:nvSpPr>
        <p:spPr bwMode="auto">
          <a:xfrm>
            <a:off x="7540625" y="2054225"/>
            <a:ext cx="1204913" cy="172402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43" name="Line 165"/>
          <p:cNvSpPr>
            <a:spLocks noChangeShapeType="1"/>
          </p:cNvSpPr>
          <p:nvPr/>
        </p:nvSpPr>
        <p:spPr bwMode="auto">
          <a:xfrm>
            <a:off x="7540625" y="2054225"/>
            <a:ext cx="1204913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44" name="Freeform 166"/>
          <p:cNvSpPr>
            <a:spLocks/>
          </p:cNvSpPr>
          <p:nvPr/>
        </p:nvSpPr>
        <p:spPr bwMode="auto">
          <a:xfrm>
            <a:off x="7540625" y="2054225"/>
            <a:ext cx="1204913" cy="1724025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45" name="Line 167"/>
          <p:cNvSpPr>
            <a:spLocks noChangeShapeType="1"/>
          </p:cNvSpPr>
          <p:nvPr/>
        </p:nvSpPr>
        <p:spPr bwMode="auto">
          <a:xfrm flipV="1">
            <a:off x="7540625" y="2054225"/>
            <a:ext cx="1588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46" name="Line 168"/>
          <p:cNvSpPr>
            <a:spLocks noChangeShapeType="1"/>
          </p:cNvSpPr>
          <p:nvPr/>
        </p:nvSpPr>
        <p:spPr bwMode="auto">
          <a:xfrm>
            <a:off x="7540625" y="3778250"/>
            <a:ext cx="1204913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47" name="Line 169"/>
          <p:cNvSpPr>
            <a:spLocks noChangeShapeType="1"/>
          </p:cNvSpPr>
          <p:nvPr/>
        </p:nvSpPr>
        <p:spPr bwMode="auto">
          <a:xfrm flipV="1">
            <a:off x="7540625" y="2054225"/>
            <a:ext cx="1588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48" name="Line 170"/>
          <p:cNvSpPr>
            <a:spLocks noChangeShapeType="1"/>
          </p:cNvSpPr>
          <p:nvPr/>
        </p:nvSpPr>
        <p:spPr bwMode="auto">
          <a:xfrm flipV="1">
            <a:off x="7881938" y="3762375"/>
            <a:ext cx="1587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49" name="Line 171"/>
          <p:cNvSpPr>
            <a:spLocks noChangeShapeType="1"/>
          </p:cNvSpPr>
          <p:nvPr/>
        </p:nvSpPr>
        <p:spPr bwMode="auto">
          <a:xfrm>
            <a:off x="7881938" y="2054225"/>
            <a:ext cx="1587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50" name="Rectangle 172"/>
          <p:cNvSpPr>
            <a:spLocks noChangeArrowheads="1"/>
          </p:cNvSpPr>
          <p:nvPr/>
        </p:nvSpPr>
        <p:spPr bwMode="auto">
          <a:xfrm>
            <a:off x="7812088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</a:t>
            </a:r>
            <a:endParaRPr lang="es-ES" u="none">
              <a:latin typeface="Times New Roman" charset="0"/>
            </a:endParaRPr>
          </a:p>
        </p:txBody>
      </p:sp>
      <p:sp>
        <p:nvSpPr>
          <p:cNvPr id="24751" name="Line 173"/>
          <p:cNvSpPr>
            <a:spLocks noChangeShapeType="1"/>
          </p:cNvSpPr>
          <p:nvPr/>
        </p:nvSpPr>
        <p:spPr bwMode="auto">
          <a:xfrm flipV="1">
            <a:off x="8274050" y="3762375"/>
            <a:ext cx="1588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52" name="Line 174"/>
          <p:cNvSpPr>
            <a:spLocks noChangeShapeType="1"/>
          </p:cNvSpPr>
          <p:nvPr/>
        </p:nvSpPr>
        <p:spPr bwMode="auto">
          <a:xfrm>
            <a:off x="8274050" y="2054225"/>
            <a:ext cx="1588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53" name="Rectangle 175"/>
          <p:cNvSpPr>
            <a:spLocks noChangeArrowheads="1"/>
          </p:cNvSpPr>
          <p:nvPr/>
        </p:nvSpPr>
        <p:spPr bwMode="auto">
          <a:xfrm>
            <a:off x="8202613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</a:t>
            </a:r>
            <a:endParaRPr lang="es-ES" u="none">
              <a:latin typeface="Times New Roman" charset="0"/>
            </a:endParaRPr>
          </a:p>
        </p:txBody>
      </p:sp>
      <p:sp>
        <p:nvSpPr>
          <p:cNvPr id="24754" name="Line 176"/>
          <p:cNvSpPr>
            <a:spLocks noChangeShapeType="1"/>
          </p:cNvSpPr>
          <p:nvPr/>
        </p:nvSpPr>
        <p:spPr bwMode="auto">
          <a:xfrm flipV="1">
            <a:off x="8664575" y="3762375"/>
            <a:ext cx="1588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55" name="Line 177"/>
          <p:cNvSpPr>
            <a:spLocks noChangeShapeType="1"/>
          </p:cNvSpPr>
          <p:nvPr/>
        </p:nvSpPr>
        <p:spPr bwMode="auto">
          <a:xfrm>
            <a:off x="8664575" y="2054225"/>
            <a:ext cx="1588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56" name="Rectangle 178"/>
          <p:cNvSpPr>
            <a:spLocks noChangeArrowheads="1"/>
          </p:cNvSpPr>
          <p:nvPr/>
        </p:nvSpPr>
        <p:spPr bwMode="auto">
          <a:xfrm>
            <a:off x="8593138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30</a:t>
            </a:r>
            <a:endParaRPr lang="es-ES" u="none">
              <a:latin typeface="Times New Roman" charset="0"/>
            </a:endParaRPr>
          </a:p>
        </p:txBody>
      </p:sp>
      <p:sp>
        <p:nvSpPr>
          <p:cNvPr id="24757" name="Line 179"/>
          <p:cNvSpPr>
            <a:spLocks noChangeShapeType="1"/>
          </p:cNvSpPr>
          <p:nvPr/>
        </p:nvSpPr>
        <p:spPr bwMode="auto">
          <a:xfrm>
            <a:off x="7540625" y="377825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58" name="Line 180"/>
          <p:cNvSpPr>
            <a:spLocks noChangeShapeType="1"/>
          </p:cNvSpPr>
          <p:nvPr/>
        </p:nvSpPr>
        <p:spPr bwMode="auto">
          <a:xfrm flipH="1">
            <a:off x="8724900" y="3778250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59" name="Rectangle 181"/>
          <p:cNvSpPr>
            <a:spLocks noChangeArrowheads="1"/>
          </p:cNvSpPr>
          <p:nvPr/>
        </p:nvSpPr>
        <p:spPr bwMode="auto">
          <a:xfrm>
            <a:off x="7429500" y="3709988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0</a:t>
            </a:r>
            <a:endParaRPr lang="es-ES" u="none">
              <a:latin typeface="Times New Roman" charset="0"/>
            </a:endParaRPr>
          </a:p>
        </p:txBody>
      </p:sp>
      <p:sp>
        <p:nvSpPr>
          <p:cNvPr id="24760" name="Line 182"/>
          <p:cNvSpPr>
            <a:spLocks noChangeShapeType="1"/>
          </p:cNvSpPr>
          <p:nvPr/>
        </p:nvSpPr>
        <p:spPr bwMode="auto">
          <a:xfrm>
            <a:off x="7540625" y="344011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61" name="Line 183"/>
          <p:cNvSpPr>
            <a:spLocks noChangeShapeType="1"/>
          </p:cNvSpPr>
          <p:nvPr/>
        </p:nvSpPr>
        <p:spPr bwMode="auto">
          <a:xfrm flipH="1">
            <a:off x="8724900" y="3440113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62" name="Rectangle 184"/>
          <p:cNvSpPr>
            <a:spLocks noChangeArrowheads="1"/>
          </p:cNvSpPr>
          <p:nvPr/>
        </p:nvSpPr>
        <p:spPr bwMode="auto">
          <a:xfrm>
            <a:off x="7359650" y="3371850"/>
            <a:ext cx="1682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50</a:t>
            </a:r>
            <a:endParaRPr lang="es-ES" u="none">
              <a:latin typeface="Times New Roman" charset="0"/>
            </a:endParaRPr>
          </a:p>
        </p:txBody>
      </p:sp>
      <p:sp>
        <p:nvSpPr>
          <p:cNvPr id="24763" name="Line 185"/>
          <p:cNvSpPr>
            <a:spLocks noChangeShapeType="1"/>
          </p:cNvSpPr>
          <p:nvPr/>
        </p:nvSpPr>
        <p:spPr bwMode="auto">
          <a:xfrm>
            <a:off x="7540625" y="309880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64" name="Line 186"/>
          <p:cNvSpPr>
            <a:spLocks noChangeShapeType="1"/>
          </p:cNvSpPr>
          <p:nvPr/>
        </p:nvSpPr>
        <p:spPr bwMode="auto">
          <a:xfrm flipH="1">
            <a:off x="8724900" y="3098800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65" name="Rectangle 187"/>
          <p:cNvSpPr>
            <a:spLocks noChangeArrowheads="1"/>
          </p:cNvSpPr>
          <p:nvPr/>
        </p:nvSpPr>
        <p:spPr bwMode="auto">
          <a:xfrm>
            <a:off x="7289800" y="3030538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100</a:t>
            </a:r>
            <a:endParaRPr lang="es-ES" u="none">
              <a:latin typeface="Times New Roman" charset="0"/>
            </a:endParaRPr>
          </a:p>
        </p:txBody>
      </p:sp>
      <p:sp>
        <p:nvSpPr>
          <p:cNvPr id="24766" name="Line 188"/>
          <p:cNvSpPr>
            <a:spLocks noChangeShapeType="1"/>
          </p:cNvSpPr>
          <p:nvPr/>
        </p:nvSpPr>
        <p:spPr bwMode="auto">
          <a:xfrm>
            <a:off x="7540625" y="276066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67" name="Line 189"/>
          <p:cNvSpPr>
            <a:spLocks noChangeShapeType="1"/>
          </p:cNvSpPr>
          <p:nvPr/>
        </p:nvSpPr>
        <p:spPr bwMode="auto">
          <a:xfrm flipH="1">
            <a:off x="8724900" y="2760663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68" name="Rectangle 190"/>
          <p:cNvSpPr>
            <a:spLocks noChangeArrowheads="1"/>
          </p:cNvSpPr>
          <p:nvPr/>
        </p:nvSpPr>
        <p:spPr bwMode="auto">
          <a:xfrm>
            <a:off x="7289800" y="269081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150</a:t>
            </a:r>
            <a:endParaRPr lang="es-ES" u="none">
              <a:latin typeface="Times New Roman" charset="0"/>
            </a:endParaRPr>
          </a:p>
        </p:txBody>
      </p:sp>
      <p:sp>
        <p:nvSpPr>
          <p:cNvPr id="24769" name="Line 191"/>
          <p:cNvSpPr>
            <a:spLocks noChangeShapeType="1"/>
          </p:cNvSpPr>
          <p:nvPr/>
        </p:nvSpPr>
        <p:spPr bwMode="auto">
          <a:xfrm>
            <a:off x="7540625" y="241935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70" name="Line 192"/>
          <p:cNvSpPr>
            <a:spLocks noChangeShapeType="1"/>
          </p:cNvSpPr>
          <p:nvPr/>
        </p:nvSpPr>
        <p:spPr bwMode="auto">
          <a:xfrm flipH="1">
            <a:off x="8724900" y="2419350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71" name="Rectangle 193"/>
          <p:cNvSpPr>
            <a:spLocks noChangeArrowheads="1"/>
          </p:cNvSpPr>
          <p:nvPr/>
        </p:nvSpPr>
        <p:spPr bwMode="auto">
          <a:xfrm>
            <a:off x="7289800" y="235426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200</a:t>
            </a:r>
            <a:endParaRPr lang="es-ES" u="none">
              <a:latin typeface="Times New Roman" charset="0"/>
            </a:endParaRPr>
          </a:p>
        </p:txBody>
      </p:sp>
      <p:sp>
        <p:nvSpPr>
          <p:cNvPr id="24772" name="Line 194"/>
          <p:cNvSpPr>
            <a:spLocks noChangeShapeType="1"/>
          </p:cNvSpPr>
          <p:nvPr/>
        </p:nvSpPr>
        <p:spPr bwMode="auto">
          <a:xfrm>
            <a:off x="7540625" y="208121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73" name="Line 195"/>
          <p:cNvSpPr>
            <a:spLocks noChangeShapeType="1"/>
          </p:cNvSpPr>
          <p:nvPr/>
        </p:nvSpPr>
        <p:spPr bwMode="auto">
          <a:xfrm flipH="1">
            <a:off x="8724900" y="2081213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74" name="Rectangle 196"/>
          <p:cNvSpPr>
            <a:spLocks noChangeArrowheads="1"/>
          </p:cNvSpPr>
          <p:nvPr/>
        </p:nvSpPr>
        <p:spPr bwMode="auto">
          <a:xfrm>
            <a:off x="7289800" y="201136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250</a:t>
            </a:r>
            <a:endParaRPr lang="es-ES" u="none">
              <a:latin typeface="Times New Roman" charset="0"/>
            </a:endParaRPr>
          </a:p>
        </p:txBody>
      </p:sp>
      <p:sp>
        <p:nvSpPr>
          <p:cNvPr id="24775" name="Line 197"/>
          <p:cNvSpPr>
            <a:spLocks noChangeShapeType="1"/>
          </p:cNvSpPr>
          <p:nvPr/>
        </p:nvSpPr>
        <p:spPr bwMode="auto">
          <a:xfrm>
            <a:off x="7540625" y="2054225"/>
            <a:ext cx="1204913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76" name="Freeform 198"/>
          <p:cNvSpPr>
            <a:spLocks/>
          </p:cNvSpPr>
          <p:nvPr/>
        </p:nvSpPr>
        <p:spPr bwMode="auto">
          <a:xfrm>
            <a:off x="7540625" y="2054225"/>
            <a:ext cx="1204913" cy="1724025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77" name="Line 199"/>
          <p:cNvSpPr>
            <a:spLocks noChangeShapeType="1"/>
          </p:cNvSpPr>
          <p:nvPr/>
        </p:nvSpPr>
        <p:spPr bwMode="auto">
          <a:xfrm flipV="1">
            <a:off x="7540625" y="2054225"/>
            <a:ext cx="1588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78" name="Rectangle 200"/>
          <p:cNvSpPr>
            <a:spLocks noChangeArrowheads="1"/>
          </p:cNvSpPr>
          <p:nvPr/>
        </p:nvSpPr>
        <p:spPr bwMode="auto">
          <a:xfrm>
            <a:off x="4360863" y="2054225"/>
            <a:ext cx="120332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79" name="Rectangle 201"/>
          <p:cNvSpPr>
            <a:spLocks noChangeArrowheads="1"/>
          </p:cNvSpPr>
          <p:nvPr/>
        </p:nvSpPr>
        <p:spPr bwMode="auto">
          <a:xfrm>
            <a:off x="4360863" y="2054225"/>
            <a:ext cx="1203325" cy="172402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80" name="Line 202"/>
          <p:cNvSpPr>
            <a:spLocks noChangeShapeType="1"/>
          </p:cNvSpPr>
          <p:nvPr/>
        </p:nvSpPr>
        <p:spPr bwMode="auto">
          <a:xfrm>
            <a:off x="4360863" y="205422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81" name="Freeform 203"/>
          <p:cNvSpPr>
            <a:spLocks/>
          </p:cNvSpPr>
          <p:nvPr/>
        </p:nvSpPr>
        <p:spPr bwMode="auto">
          <a:xfrm>
            <a:off x="4360863" y="2054225"/>
            <a:ext cx="1203325" cy="1724025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782" name="Line 204"/>
          <p:cNvSpPr>
            <a:spLocks noChangeShapeType="1"/>
          </p:cNvSpPr>
          <p:nvPr/>
        </p:nvSpPr>
        <p:spPr bwMode="auto">
          <a:xfrm flipV="1">
            <a:off x="4360863" y="2054225"/>
            <a:ext cx="1587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83" name="Line 205"/>
          <p:cNvSpPr>
            <a:spLocks noChangeShapeType="1"/>
          </p:cNvSpPr>
          <p:nvPr/>
        </p:nvSpPr>
        <p:spPr bwMode="auto">
          <a:xfrm>
            <a:off x="4360863" y="3778250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84" name="Line 206"/>
          <p:cNvSpPr>
            <a:spLocks noChangeShapeType="1"/>
          </p:cNvSpPr>
          <p:nvPr/>
        </p:nvSpPr>
        <p:spPr bwMode="auto">
          <a:xfrm flipV="1">
            <a:off x="4360863" y="2054225"/>
            <a:ext cx="1587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85" name="Line 207"/>
          <p:cNvSpPr>
            <a:spLocks noChangeShapeType="1"/>
          </p:cNvSpPr>
          <p:nvPr/>
        </p:nvSpPr>
        <p:spPr bwMode="auto">
          <a:xfrm flipV="1">
            <a:off x="4700588" y="3762375"/>
            <a:ext cx="1587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86" name="Line 208"/>
          <p:cNvSpPr>
            <a:spLocks noChangeShapeType="1"/>
          </p:cNvSpPr>
          <p:nvPr/>
        </p:nvSpPr>
        <p:spPr bwMode="auto">
          <a:xfrm>
            <a:off x="4700588" y="2054225"/>
            <a:ext cx="1587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87" name="Rectangle 209"/>
          <p:cNvSpPr>
            <a:spLocks noChangeArrowheads="1"/>
          </p:cNvSpPr>
          <p:nvPr/>
        </p:nvSpPr>
        <p:spPr bwMode="auto">
          <a:xfrm>
            <a:off x="4630738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</a:t>
            </a:r>
            <a:endParaRPr lang="es-ES" u="none">
              <a:latin typeface="Times New Roman" charset="0"/>
            </a:endParaRPr>
          </a:p>
        </p:txBody>
      </p:sp>
      <p:sp>
        <p:nvSpPr>
          <p:cNvPr id="24788" name="Line 210"/>
          <p:cNvSpPr>
            <a:spLocks noChangeShapeType="1"/>
          </p:cNvSpPr>
          <p:nvPr/>
        </p:nvSpPr>
        <p:spPr bwMode="auto">
          <a:xfrm flipV="1">
            <a:off x="5092700" y="3762375"/>
            <a:ext cx="1588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89" name="Line 211"/>
          <p:cNvSpPr>
            <a:spLocks noChangeShapeType="1"/>
          </p:cNvSpPr>
          <p:nvPr/>
        </p:nvSpPr>
        <p:spPr bwMode="auto">
          <a:xfrm>
            <a:off x="5092700" y="2054225"/>
            <a:ext cx="1588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90" name="Rectangle 212"/>
          <p:cNvSpPr>
            <a:spLocks noChangeArrowheads="1"/>
          </p:cNvSpPr>
          <p:nvPr/>
        </p:nvSpPr>
        <p:spPr bwMode="auto">
          <a:xfrm>
            <a:off x="5022850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</a:t>
            </a:r>
            <a:endParaRPr lang="es-ES" u="none">
              <a:latin typeface="Times New Roman" charset="0"/>
            </a:endParaRPr>
          </a:p>
        </p:txBody>
      </p:sp>
      <p:sp>
        <p:nvSpPr>
          <p:cNvPr id="24791" name="Line 213"/>
          <p:cNvSpPr>
            <a:spLocks noChangeShapeType="1"/>
          </p:cNvSpPr>
          <p:nvPr/>
        </p:nvSpPr>
        <p:spPr bwMode="auto">
          <a:xfrm flipV="1">
            <a:off x="5483225" y="3762375"/>
            <a:ext cx="1588" cy="158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92" name="Line 214"/>
          <p:cNvSpPr>
            <a:spLocks noChangeShapeType="1"/>
          </p:cNvSpPr>
          <p:nvPr/>
        </p:nvSpPr>
        <p:spPr bwMode="auto">
          <a:xfrm>
            <a:off x="5483225" y="2054225"/>
            <a:ext cx="1588" cy="95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93" name="Rectangle 215"/>
          <p:cNvSpPr>
            <a:spLocks noChangeArrowheads="1"/>
          </p:cNvSpPr>
          <p:nvPr/>
        </p:nvSpPr>
        <p:spPr bwMode="auto">
          <a:xfrm>
            <a:off x="5413375" y="380523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30</a:t>
            </a:r>
            <a:endParaRPr lang="es-ES" u="none">
              <a:latin typeface="Times New Roman" charset="0"/>
            </a:endParaRPr>
          </a:p>
        </p:txBody>
      </p:sp>
      <p:sp>
        <p:nvSpPr>
          <p:cNvPr id="24794" name="Line 216"/>
          <p:cNvSpPr>
            <a:spLocks noChangeShapeType="1"/>
          </p:cNvSpPr>
          <p:nvPr/>
        </p:nvSpPr>
        <p:spPr bwMode="auto">
          <a:xfrm>
            <a:off x="4360863" y="377825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95" name="Line 217"/>
          <p:cNvSpPr>
            <a:spLocks noChangeShapeType="1"/>
          </p:cNvSpPr>
          <p:nvPr/>
        </p:nvSpPr>
        <p:spPr bwMode="auto">
          <a:xfrm flipH="1">
            <a:off x="5543550" y="3778250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96" name="Rectangle 218"/>
          <p:cNvSpPr>
            <a:spLocks noChangeArrowheads="1"/>
          </p:cNvSpPr>
          <p:nvPr/>
        </p:nvSpPr>
        <p:spPr bwMode="auto">
          <a:xfrm>
            <a:off x="4249738" y="3709988"/>
            <a:ext cx="8413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0</a:t>
            </a:r>
            <a:endParaRPr lang="es-ES" u="none">
              <a:latin typeface="Times New Roman" charset="0"/>
            </a:endParaRPr>
          </a:p>
        </p:txBody>
      </p:sp>
      <p:sp>
        <p:nvSpPr>
          <p:cNvPr id="24797" name="Line 219"/>
          <p:cNvSpPr>
            <a:spLocks noChangeShapeType="1"/>
          </p:cNvSpPr>
          <p:nvPr/>
        </p:nvSpPr>
        <p:spPr bwMode="auto">
          <a:xfrm>
            <a:off x="4360863" y="344011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98" name="Line 220"/>
          <p:cNvSpPr>
            <a:spLocks noChangeShapeType="1"/>
          </p:cNvSpPr>
          <p:nvPr/>
        </p:nvSpPr>
        <p:spPr bwMode="auto">
          <a:xfrm flipH="1">
            <a:off x="5543550" y="3440113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799" name="Rectangle 221"/>
          <p:cNvSpPr>
            <a:spLocks noChangeArrowheads="1"/>
          </p:cNvSpPr>
          <p:nvPr/>
        </p:nvSpPr>
        <p:spPr bwMode="auto">
          <a:xfrm>
            <a:off x="4179888" y="3371850"/>
            <a:ext cx="1682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50</a:t>
            </a:r>
            <a:endParaRPr lang="es-ES" u="none">
              <a:latin typeface="Times New Roman" charset="0"/>
            </a:endParaRPr>
          </a:p>
        </p:txBody>
      </p:sp>
      <p:sp>
        <p:nvSpPr>
          <p:cNvPr id="24800" name="Line 222"/>
          <p:cNvSpPr>
            <a:spLocks noChangeShapeType="1"/>
          </p:cNvSpPr>
          <p:nvPr/>
        </p:nvSpPr>
        <p:spPr bwMode="auto">
          <a:xfrm>
            <a:off x="4360863" y="309880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01" name="Line 223"/>
          <p:cNvSpPr>
            <a:spLocks noChangeShapeType="1"/>
          </p:cNvSpPr>
          <p:nvPr/>
        </p:nvSpPr>
        <p:spPr bwMode="auto">
          <a:xfrm flipH="1">
            <a:off x="5543550" y="3098800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02" name="Rectangle 224"/>
          <p:cNvSpPr>
            <a:spLocks noChangeArrowheads="1"/>
          </p:cNvSpPr>
          <p:nvPr/>
        </p:nvSpPr>
        <p:spPr bwMode="auto">
          <a:xfrm>
            <a:off x="4108450" y="3030538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100</a:t>
            </a:r>
            <a:endParaRPr lang="es-ES" u="none">
              <a:latin typeface="Times New Roman" charset="0"/>
            </a:endParaRPr>
          </a:p>
        </p:txBody>
      </p:sp>
      <p:sp>
        <p:nvSpPr>
          <p:cNvPr id="24803" name="Line 225"/>
          <p:cNvSpPr>
            <a:spLocks noChangeShapeType="1"/>
          </p:cNvSpPr>
          <p:nvPr/>
        </p:nvSpPr>
        <p:spPr bwMode="auto">
          <a:xfrm>
            <a:off x="4360863" y="276066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04" name="Line 226"/>
          <p:cNvSpPr>
            <a:spLocks noChangeShapeType="1"/>
          </p:cNvSpPr>
          <p:nvPr/>
        </p:nvSpPr>
        <p:spPr bwMode="auto">
          <a:xfrm flipH="1">
            <a:off x="5543550" y="2760663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05" name="Rectangle 227"/>
          <p:cNvSpPr>
            <a:spLocks noChangeArrowheads="1"/>
          </p:cNvSpPr>
          <p:nvPr/>
        </p:nvSpPr>
        <p:spPr bwMode="auto">
          <a:xfrm>
            <a:off x="4108450" y="269081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150</a:t>
            </a:r>
            <a:endParaRPr lang="es-ES" u="none">
              <a:latin typeface="Times New Roman" charset="0"/>
            </a:endParaRPr>
          </a:p>
        </p:txBody>
      </p:sp>
      <p:sp>
        <p:nvSpPr>
          <p:cNvPr id="24806" name="Line 228"/>
          <p:cNvSpPr>
            <a:spLocks noChangeShapeType="1"/>
          </p:cNvSpPr>
          <p:nvPr/>
        </p:nvSpPr>
        <p:spPr bwMode="auto">
          <a:xfrm>
            <a:off x="4360863" y="2419350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07" name="Line 229"/>
          <p:cNvSpPr>
            <a:spLocks noChangeShapeType="1"/>
          </p:cNvSpPr>
          <p:nvPr/>
        </p:nvSpPr>
        <p:spPr bwMode="auto">
          <a:xfrm flipH="1">
            <a:off x="5543550" y="2419350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08" name="Rectangle 230"/>
          <p:cNvSpPr>
            <a:spLocks noChangeArrowheads="1"/>
          </p:cNvSpPr>
          <p:nvPr/>
        </p:nvSpPr>
        <p:spPr bwMode="auto">
          <a:xfrm>
            <a:off x="4108450" y="235426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200</a:t>
            </a:r>
            <a:endParaRPr lang="es-ES" u="none">
              <a:latin typeface="Times New Roman" charset="0"/>
            </a:endParaRPr>
          </a:p>
        </p:txBody>
      </p:sp>
      <p:sp>
        <p:nvSpPr>
          <p:cNvPr id="24809" name="Line 231"/>
          <p:cNvSpPr>
            <a:spLocks noChangeShapeType="1"/>
          </p:cNvSpPr>
          <p:nvPr/>
        </p:nvSpPr>
        <p:spPr bwMode="auto">
          <a:xfrm>
            <a:off x="4360863" y="208121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10" name="Line 232"/>
          <p:cNvSpPr>
            <a:spLocks noChangeShapeType="1"/>
          </p:cNvSpPr>
          <p:nvPr/>
        </p:nvSpPr>
        <p:spPr bwMode="auto">
          <a:xfrm flipH="1">
            <a:off x="5543550" y="2081213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11" name="Rectangle 233"/>
          <p:cNvSpPr>
            <a:spLocks noChangeArrowheads="1"/>
          </p:cNvSpPr>
          <p:nvPr/>
        </p:nvSpPr>
        <p:spPr bwMode="auto">
          <a:xfrm>
            <a:off x="4108450" y="2011363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250</a:t>
            </a:r>
            <a:endParaRPr lang="es-ES" u="none">
              <a:latin typeface="Times New Roman" charset="0"/>
            </a:endParaRPr>
          </a:p>
        </p:txBody>
      </p:sp>
      <p:sp>
        <p:nvSpPr>
          <p:cNvPr id="24812" name="Line 234"/>
          <p:cNvSpPr>
            <a:spLocks noChangeShapeType="1"/>
          </p:cNvSpPr>
          <p:nvPr/>
        </p:nvSpPr>
        <p:spPr bwMode="auto">
          <a:xfrm>
            <a:off x="4360863" y="205422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13" name="Freeform 235"/>
          <p:cNvSpPr>
            <a:spLocks/>
          </p:cNvSpPr>
          <p:nvPr/>
        </p:nvSpPr>
        <p:spPr bwMode="auto">
          <a:xfrm>
            <a:off x="4360863" y="2054225"/>
            <a:ext cx="1203325" cy="1724025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814" name="Line 236"/>
          <p:cNvSpPr>
            <a:spLocks noChangeShapeType="1"/>
          </p:cNvSpPr>
          <p:nvPr/>
        </p:nvSpPr>
        <p:spPr bwMode="auto">
          <a:xfrm flipV="1">
            <a:off x="4357688" y="2054225"/>
            <a:ext cx="1587" cy="1724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15" name="Rectangle 237"/>
          <p:cNvSpPr>
            <a:spLocks noChangeArrowheads="1"/>
          </p:cNvSpPr>
          <p:nvPr/>
        </p:nvSpPr>
        <p:spPr bwMode="auto">
          <a:xfrm>
            <a:off x="7540625" y="4422775"/>
            <a:ext cx="1204913" cy="1725613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816" name="Line 238"/>
          <p:cNvSpPr>
            <a:spLocks noChangeShapeType="1"/>
          </p:cNvSpPr>
          <p:nvPr/>
        </p:nvSpPr>
        <p:spPr bwMode="auto">
          <a:xfrm>
            <a:off x="7540625" y="4422775"/>
            <a:ext cx="1204913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17" name="Freeform 239"/>
          <p:cNvSpPr>
            <a:spLocks/>
          </p:cNvSpPr>
          <p:nvPr/>
        </p:nvSpPr>
        <p:spPr bwMode="auto">
          <a:xfrm>
            <a:off x="7540625" y="4422775"/>
            <a:ext cx="1204913" cy="1725613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818" name="Line 240"/>
          <p:cNvSpPr>
            <a:spLocks noChangeShapeType="1"/>
          </p:cNvSpPr>
          <p:nvPr/>
        </p:nvSpPr>
        <p:spPr bwMode="auto">
          <a:xfrm flipV="1">
            <a:off x="7540625" y="4422775"/>
            <a:ext cx="1588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19" name="Line 241"/>
          <p:cNvSpPr>
            <a:spLocks noChangeShapeType="1"/>
          </p:cNvSpPr>
          <p:nvPr/>
        </p:nvSpPr>
        <p:spPr bwMode="auto">
          <a:xfrm>
            <a:off x="7540625" y="6148388"/>
            <a:ext cx="1204913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20" name="Line 242"/>
          <p:cNvSpPr>
            <a:spLocks noChangeShapeType="1"/>
          </p:cNvSpPr>
          <p:nvPr/>
        </p:nvSpPr>
        <p:spPr bwMode="auto">
          <a:xfrm flipV="1">
            <a:off x="7540625" y="4422775"/>
            <a:ext cx="1588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21" name="Line 243"/>
          <p:cNvSpPr>
            <a:spLocks noChangeShapeType="1"/>
          </p:cNvSpPr>
          <p:nvPr/>
        </p:nvSpPr>
        <p:spPr bwMode="auto">
          <a:xfrm flipV="1">
            <a:off x="7881938" y="6129338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22" name="Line 244"/>
          <p:cNvSpPr>
            <a:spLocks noChangeShapeType="1"/>
          </p:cNvSpPr>
          <p:nvPr/>
        </p:nvSpPr>
        <p:spPr bwMode="auto">
          <a:xfrm>
            <a:off x="7881938" y="4422775"/>
            <a:ext cx="1587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23" name="Rectangle 245"/>
          <p:cNvSpPr>
            <a:spLocks noChangeArrowheads="1"/>
          </p:cNvSpPr>
          <p:nvPr/>
        </p:nvSpPr>
        <p:spPr bwMode="auto">
          <a:xfrm>
            <a:off x="7812088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</a:t>
            </a:r>
            <a:endParaRPr lang="es-ES" u="none">
              <a:latin typeface="Times New Roman" charset="0"/>
            </a:endParaRPr>
          </a:p>
        </p:txBody>
      </p:sp>
      <p:sp>
        <p:nvSpPr>
          <p:cNvPr id="24824" name="Line 246"/>
          <p:cNvSpPr>
            <a:spLocks noChangeShapeType="1"/>
          </p:cNvSpPr>
          <p:nvPr/>
        </p:nvSpPr>
        <p:spPr bwMode="auto">
          <a:xfrm flipV="1">
            <a:off x="8274050" y="6129338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25" name="Line 247"/>
          <p:cNvSpPr>
            <a:spLocks noChangeShapeType="1"/>
          </p:cNvSpPr>
          <p:nvPr/>
        </p:nvSpPr>
        <p:spPr bwMode="auto">
          <a:xfrm>
            <a:off x="8274050" y="4422775"/>
            <a:ext cx="1588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26" name="Rectangle 248"/>
          <p:cNvSpPr>
            <a:spLocks noChangeArrowheads="1"/>
          </p:cNvSpPr>
          <p:nvPr/>
        </p:nvSpPr>
        <p:spPr bwMode="auto">
          <a:xfrm>
            <a:off x="8202613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</a:t>
            </a:r>
            <a:endParaRPr lang="es-ES" u="none">
              <a:latin typeface="Times New Roman" charset="0"/>
            </a:endParaRPr>
          </a:p>
        </p:txBody>
      </p:sp>
      <p:sp>
        <p:nvSpPr>
          <p:cNvPr id="24827" name="Line 249"/>
          <p:cNvSpPr>
            <a:spLocks noChangeShapeType="1"/>
          </p:cNvSpPr>
          <p:nvPr/>
        </p:nvSpPr>
        <p:spPr bwMode="auto">
          <a:xfrm flipV="1">
            <a:off x="8664575" y="6129338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28" name="Line 250"/>
          <p:cNvSpPr>
            <a:spLocks noChangeShapeType="1"/>
          </p:cNvSpPr>
          <p:nvPr/>
        </p:nvSpPr>
        <p:spPr bwMode="auto">
          <a:xfrm>
            <a:off x="8664575" y="4422775"/>
            <a:ext cx="1588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29" name="Rectangle 251"/>
          <p:cNvSpPr>
            <a:spLocks noChangeArrowheads="1"/>
          </p:cNvSpPr>
          <p:nvPr/>
        </p:nvSpPr>
        <p:spPr bwMode="auto">
          <a:xfrm>
            <a:off x="8593138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30</a:t>
            </a:r>
            <a:endParaRPr lang="es-ES" u="none">
              <a:latin typeface="Times New Roman" charset="0"/>
            </a:endParaRPr>
          </a:p>
        </p:txBody>
      </p:sp>
      <p:sp>
        <p:nvSpPr>
          <p:cNvPr id="24830" name="Line 252"/>
          <p:cNvSpPr>
            <a:spLocks noChangeShapeType="1"/>
          </p:cNvSpPr>
          <p:nvPr/>
        </p:nvSpPr>
        <p:spPr bwMode="auto">
          <a:xfrm>
            <a:off x="7540625" y="6148388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31" name="Line 253"/>
          <p:cNvSpPr>
            <a:spLocks noChangeShapeType="1"/>
          </p:cNvSpPr>
          <p:nvPr/>
        </p:nvSpPr>
        <p:spPr bwMode="auto">
          <a:xfrm flipH="1">
            <a:off x="8724900" y="6148388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32" name="Rectangle 254"/>
          <p:cNvSpPr>
            <a:spLocks noChangeArrowheads="1"/>
          </p:cNvSpPr>
          <p:nvPr/>
        </p:nvSpPr>
        <p:spPr bwMode="auto">
          <a:xfrm>
            <a:off x="7429500" y="6078538"/>
            <a:ext cx="8572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0</a:t>
            </a:r>
            <a:endParaRPr lang="es-ES" u="none">
              <a:latin typeface="Times New Roman" charset="0"/>
            </a:endParaRPr>
          </a:p>
        </p:txBody>
      </p:sp>
      <p:sp>
        <p:nvSpPr>
          <p:cNvPr id="24833" name="Line 255"/>
          <p:cNvSpPr>
            <a:spLocks noChangeShapeType="1"/>
          </p:cNvSpPr>
          <p:nvPr/>
        </p:nvSpPr>
        <p:spPr bwMode="auto">
          <a:xfrm>
            <a:off x="7540625" y="5807075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34" name="Line 256"/>
          <p:cNvSpPr>
            <a:spLocks noChangeShapeType="1"/>
          </p:cNvSpPr>
          <p:nvPr/>
        </p:nvSpPr>
        <p:spPr bwMode="auto">
          <a:xfrm flipH="1">
            <a:off x="8724900" y="5807075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35" name="Rectangle 257"/>
          <p:cNvSpPr>
            <a:spLocks noChangeArrowheads="1"/>
          </p:cNvSpPr>
          <p:nvPr/>
        </p:nvSpPr>
        <p:spPr bwMode="auto">
          <a:xfrm>
            <a:off x="7358063" y="5738813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50</a:t>
            </a:r>
            <a:endParaRPr lang="es-ES" u="none">
              <a:latin typeface="Times New Roman" charset="0"/>
            </a:endParaRPr>
          </a:p>
        </p:txBody>
      </p:sp>
      <p:sp>
        <p:nvSpPr>
          <p:cNvPr id="24836" name="Line 258"/>
          <p:cNvSpPr>
            <a:spLocks noChangeShapeType="1"/>
          </p:cNvSpPr>
          <p:nvPr/>
        </p:nvSpPr>
        <p:spPr bwMode="auto">
          <a:xfrm>
            <a:off x="7540625" y="5468938"/>
            <a:ext cx="9525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37" name="Line 259"/>
          <p:cNvSpPr>
            <a:spLocks noChangeShapeType="1"/>
          </p:cNvSpPr>
          <p:nvPr/>
        </p:nvSpPr>
        <p:spPr bwMode="auto">
          <a:xfrm flipH="1">
            <a:off x="8724900" y="5468938"/>
            <a:ext cx="2063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38" name="Rectangle 260"/>
          <p:cNvSpPr>
            <a:spLocks noChangeArrowheads="1"/>
          </p:cNvSpPr>
          <p:nvPr/>
        </p:nvSpPr>
        <p:spPr bwMode="auto">
          <a:xfrm>
            <a:off x="7289800" y="5399088"/>
            <a:ext cx="25082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100</a:t>
            </a:r>
            <a:endParaRPr lang="es-ES" u="none">
              <a:latin typeface="Times New Roman" charset="0"/>
            </a:endParaRPr>
          </a:p>
        </p:txBody>
      </p:sp>
      <p:sp>
        <p:nvSpPr>
          <p:cNvPr id="24839" name="Line 261"/>
          <p:cNvSpPr>
            <a:spLocks noChangeShapeType="1"/>
          </p:cNvSpPr>
          <p:nvPr/>
        </p:nvSpPr>
        <p:spPr bwMode="auto">
          <a:xfrm>
            <a:off x="7540625" y="5127625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40" name="Line 262"/>
          <p:cNvSpPr>
            <a:spLocks noChangeShapeType="1"/>
          </p:cNvSpPr>
          <p:nvPr/>
        </p:nvSpPr>
        <p:spPr bwMode="auto">
          <a:xfrm flipH="1">
            <a:off x="8724900" y="5127625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41" name="Rectangle 263"/>
          <p:cNvSpPr>
            <a:spLocks noChangeArrowheads="1"/>
          </p:cNvSpPr>
          <p:nvPr/>
        </p:nvSpPr>
        <p:spPr bwMode="auto">
          <a:xfrm>
            <a:off x="7289800" y="5060950"/>
            <a:ext cx="25082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150</a:t>
            </a:r>
            <a:endParaRPr lang="es-ES" u="none">
              <a:latin typeface="Times New Roman" charset="0"/>
            </a:endParaRPr>
          </a:p>
        </p:txBody>
      </p:sp>
      <p:sp>
        <p:nvSpPr>
          <p:cNvPr id="24842" name="Line 264"/>
          <p:cNvSpPr>
            <a:spLocks noChangeShapeType="1"/>
          </p:cNvSpPr>
          <p:nvPr/>
        </p:nvSpPr>
        <p:spPr bwMode="auto">
          <a:xfrm>
            <a:off x="7540625" y="4789488"/>
            <a:ext cx="9525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43" name="Line 265"/>
          <p:cNvSpPr>
            <a:spLocks noChangeShapeType="1"/>
          </p:cNvSpPr>
          <p:nvPr/>
        </p:nvSpPr>
        <p:spPr bwMode="auto">
          <a:xfrm flipH="1">
            <a:off x="8724900" y="4789488"/>
            <a:ext cx="2063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44" name="Rectangle 266"/>
          <p:cNvSpPr>
            <a:spLocks noChangeArrowheads="1"/>
          </p:cNvSpPr>
          <p:nvPr/>
        </p:nvSpPr>
        <p:spPr bwMode="auto">
          <a:xfrm>
            <a:off x="7289800" y="4718050"/>
            <a:ext cx="25082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200</a:t>
            </a:r>
            <a:endParaRPr lang="es-ES" u="none">
              <a:latin typeface="Times New Roman" charset="0"/>
            </a:endParaRPr>
          </a:p>
        </p:txBody>
      </p:sp>
      <p:sp>
        <p:nvSpPr>
          <p:cNvPr id="24845" name="Line 267"/>
          <p:cNvSpPr>
            <a:spLocks noChangeShapeType="1"/>
          </p:cNvSpPr>
          <p:nvPr/>
        </p:nvSpPr>
        <p:spPr bwMode="auto">
          <a:xfrm>
            <a:off x="7540625" y="444976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46" name="Line 268"/>
          <p:cNvSpPr>
            <a:spLocks noChangeShapeType="1"/>
          </p:cNvSpPr>
          <p:nvPr/>
        </p:nvSpPr>
        <p:spPr bwMode="auto">
          <a:xfrm flipH="1">
            <a:off x="8724900" y="4449763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47" name="Rectangle 269"/>
          <p:cNvSpPr>
            <a:spLocks noChangeArrowheads="1"/>
          </p:cNvSpPr>
          <p:nvPr/>
        </p:nvSpPr>
        <p:spPr bwMode="auto">
          <a:xfrm>
            <a:off x="7289800" y="4379913"/>
            <a:ext cx="25082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250</a:t>
            </a:r>
            <a:endParaRPr lang="es-ES" u="none">
              <a:latin typeface="Times New Roman" charset="0"/>
            </a:endParaRPr>
          </a:p>
        </p:txBody>
      </p:sp>
      <p:sp>
        <p:nvSpPr>
          <p:cNvPr id="24848" name="Line 270"/>
          <p:cNvSpPr>
            <a:spLocks noChangeShapeType="1"/>
          </p:cNvSpPr>
          <p:nvPr/>
        </p:nvSpPr>
        <p:spPr bwMode="auto">
          <a:xfrm>
            <a:off x="7540625" y="4422775"/>
            <a:ext cx="1204913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49" name="Freeform 271"/>
          <p:cNvSpPr>
            <a:spLocks/>
          </p:cNvSpPr>
          <p:nvPr/>
        </p:nvSpPr>
        <p:spPr bwMode="auto">
          <a:xfrm>
            <a:off x="7540625" y="4422775"/>
            <a:ext cx="1204913" cy="1725613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850" name="Line 272"/>
          <p:cNvSpPr>
            <a:spLocks noChangeShapeType="1"/>
          </p:cNvSpPr>
          <p:nvPr/>
        </p:nvSpPr>
        <p:spPr bwMode="auto">
          <a:xfrm flipV="1">
            <a:off x="7540625" y="4422775"/>
            <a:ext cx="1588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51" name="Rectangle 273"/>
          <p:cNvSpPr>
            <a:spLocks noChangeArrowheads="1"/>
          </p:cNvSpPr>
          <p:nvPr/>
        </p:nvSpPr>
        <p:spPr bwMode="auto">
          <a:xfrm>
            <a:off x="4360863" y="4422775"/>
            <a:ext cx="1203325" cy="1725613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852" name="Line 274"/>
          <p:cNvSpPr>
            <a:spLocks noChangeShapeType="1"/>
          </p:cNvSpPr>
          <p:nvPr/>
        </p:nvSpPr>
        <p:spPr bwMode="auto">
          <a:xfrm>
            <a:off x="4360863" y="442277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53" name="Freeform 275"/>
          <p:cNvSpPr>
            <a:spLocks/>
          </p:cNvSpPr>
          <p:nvPr/>
        </p:nvSpPr>
        <p:spPr bwMode="auto">
          <a:xfrm>
            <a:off x="4360863" y="4422775"/>
            <a:ext cx="1203325" cy="1725613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854" name="Line 276"/>
          <p:cNvSpPr>
            <a:spLocks noChangeShapeType="1"/>
          </p:cNvSpPr>
          <p:nvPr/>
        </p:nvSpPr>
        <p:spPr bwMode="auto">
          <a:xfrm flipV="1">
            <a:off x="4360863" y="4422775"/>
            <a:ext cx="1587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55" name="Line 277"/>
          <p:cNvSpPr>
            <a:spLocks noChangeShapeType="1"/>
          </p:cNvSpPr>
          <p:nvPr/>
        </p:nvSpPr>
        <p:spPr bwMode="auto">
          <a:xfrm>
            <a:off x="4360863" y="6148388"/>
            <a:ext cx="12033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56" name="Line 278"/>
          <p:cNvSpPr>
            <a:spLocks noChangeShapeType="1"/>
          </p:cNvSpPr>
          <p:nvPr/>
        </p:nvSpPr>
        <p:spPr bwMode="auto">
          <a:xfrm flipV="1">
            <a:off x="4360863" y="4422775"/>
            <a:ext cx="1587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57" name="Line 279"/>
          <p:cNvSpPr>
            <a:spLocks noChangeShapeType="1"/>
          </p:cNvSpPr>
          <p:nvPr/>
        </p:nvSpPr>
        <p:spPr bwMode="auto">
          <a:xfrm flipV="1">
            <a:off x="4700588" y="6129338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58" name="Line 280"/>
          <p:cNvSpPr>
            <a:spLocks noChangeShapeType="1"/>
          </p:cNvSpPr>
          <p:nvPr/>
        </p:nvSpPr>
        <p:spPr bwMode="auto">
          <a:xfrm>
            <a:off x="4700588" y="4422775"/>
            <a:ext cx="1587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59" name="Rectangle 281"/>
          <p:cNvSpPr>
            <a:spLocks noChangeArrowheads="1"/>
          </p:cNvSpPr>
          <p:nvPr/>
        </p:nvSpPr>
        <p:spPr bwMode="auto">
          <a:xfrm>
            <a:off x="4630738" y="6173788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</a:t>
            </a:r>
            <a:endParaRPr lang="es-ES" u="none">
              <a:latin typeface="Times New Roman" charset="0"/>
            </a:endParaRPr>
          </a:p>
        </p:txBody>
      </p:sp>
      <p:sp>
        <p:nvSpPr>
          <p:cNvPr id="24860" name="Line 282"/>
          <p:cNvSpPr>
            <a:spLocks noChangeShapeType="1"/>
          </p:cNvSpPr>
          <p:nvPr/>
        </p:nvSpPr>
        <p:spPr bwMode="auto">
          <a:xfrm flipV="1">
            <a:off x="5092700" y="6129338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61" name="Line 283"/>
          <p:cNvSpPr>
            <a:spLocks noChangeShapeType="1"/>
          </p:cNvSpPr>
          <p:nvPr/>
        </p:nvSpPr>
        <p:spPr bwMode="auto">
          <a:xfrm>
            <a:off x="5092700" y="4422775"/>
            <a:ext cx="1588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62" name="Rectangle 284"/>
          <p:cNvSpPr>
            <a:spLocks noChangeArrowheads="1"/>
          </p:cNvSpPr>
          <p:nvPr/>
        </p:nvSpPr>
        <p:spPr bwMode="auto">
          <a:xfrm>
            <a:off x="5022850" y="6173788"/>
            <a:ext cx="16668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</a:t>
            </a:r>
            <a:endParaRPr lang="es-ES" u="none">
              <a:latin typeface="Times New Roman" charset="0"/>
            </a:endParaRPr>
          </a:p>
        </p:txBody>
      </p:sp>
      <p:sp>
        <p:nvSpPr>
          <p:cNvPr id="24863" name="Line 285"/>
          <p:cNvSpPr>
            <a:spLocks noChangeShapeType="1"/>
          </p:cNvSpPr>
          <p:nvPr/>
        </p:nvSpPr>
        <p:spPr bwMode="auto">
          <a:xfrm flipV="1">
            <a:off x="5483225" y="6129338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64" name="Line 286"/>
          <p:cNvSpPr>
            <a:spLocks noChangeShapeType="1"/>
          </p:cNvSpPr>
          <p:nvPr/>
        </p:nvSpPr>
        <p:spPr bwMode="auto">
          <a:xfrm>
            <a:off x="5483225" y="4422775"/>
            <a:ext cx="1588" cy="79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65" name="Rectangle 287"/>
          <p:cNvSpPr>
            <a:spLocks noChangeArrowheads="1"/>
          </p:cNvSpPr>
          <p:nvPr/>
        </p:nvSpPr>
        <p:spPr bwMode="auto">
          <a:xfrm>
            <a:off x="5413375" y="6173788"/>
            <a:ext cx="16986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30</a:t>
            </a:r>
            <a:endParaRPr lang="es-ES" u="none">
              <a:latin typeface="Times New Roman" charset="0"/>
            </a:endParaRPr>
          </a:p>
        </p:txBody>
      </p:sp>
      <p:sp>
        <p:nvSpPr>
          <p:cNvPr id="24866" name="Line 288"/>
          <p:cNvSpPr>
            <a:spLocks noChangeShapeType="1"/>
          </p:cNvSpPr>
          <p:nvPr/>
        </p:nvSpPr>
        <p:spPr bwMode="auto">
          <a:xfrm>
            <a:off x="4360863" y="6148388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67" name="Line 289"/>
          <p:cNvSpPr>
            <a:spLocks noChangeShapeType="1"/>
          </p:cNvSpPr>
          <p:nvPr/>
        </p:nvSpPr>
        <p:spPr bwMode="auto">
          <a:xfrm flipH="1">
            <a:off x="5543550" y="6148388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68" name="Rectangle 290"/>
          <p:cNvSpPr>
            <a:spLocks noChangeArrowheads="1"/>
          </p:cNvSpPr>
          <p:nvPr/>
        </p:nvSpPr>
        <p:spPr bwMode="auto">
          <a:xfrm>
            <a:off x="4249738" y="6080125"/>
            <a:ext cx="84137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0</a:t>
            </a:r>
            <a:endParaRPr lang="es-ES" u="none">
              <a:latin typeface="Times New Roman" charset="0"/>
            </a:endParaRPr>
          </a:p>
        </p:txBody>
      </p:sp>
      <p:sp>
        <p:nvSpPr>
          <p:cNvPr id="24869" name="Line 291"/>
          <p:cNvSpPr>
            <a:spLocks noChangeShapeType="1"/>
          </p:cNvSpPr>
          <p:nvPr/>
        </p:nvSpPr>
        <p:spPr bwMode="auto">
          <a:xfrm>
            <a:off x="4360863" y="5807075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70" name="Line 292"/>
          <p:cNvSpPr>
            <a:spLocks noChangeShapeType="1"/>
          </p:cNvSpPr>
          <p:nvPr/>
        </p:nvSpPr>
        <p:spPr bwMode="auto">
          <a:xfrm flipH="1">
            <a:off x="5543550" y="5807075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71" name="Rectangle 293"/>
          <p:cNvSpPr>
            <a:spLocks noChangeArrowheads="1"/>
          </p:cNvSpPr>
          <p:nvPr/>
        </p:nvSpPr>
        <p:spPr bwMode="auto">
          <a:xfrm>
            <a:off x="4179888" y="5738813"/>
            <a:ext cx="168275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50</a:t>
            </a:r>
            <a:endParaRPr lang="es-ES" u="none">
              <a:latin typeface="Times New Roman" charset="0"/>
            </a:endParaRPr>
          </a:p>
        </p:txBody>
      </p:sp>
      <p:sp>
        <p:nvSpPr>
          <p:cNvPr id="24872" name="Line 294"/>
          <p:cNvSpPr>
            <a:spLocks noChangeShapeType="1"/>
          </p:cNvSpPr>
          <p:nvPr/>
        </p:nvSpPr>
        <p:spPr bwMode="auto">
          <a:xfrm>
            <a:off x="4360863" y="5468938"/>
            <a:ext cx="9525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73" name="Line 295"/>
          <p:cNvSpPr>
            <a:spLocks noChangeShapeType="1"/>
          </p:cNvSpPr>
          <p:nvPr/>
        </p:nvSpPr>
        <p:spPr bwMode="auto">
          <a:xfrm flipH="1">
            <a:off x="5543550" y="5468938"/>
            <a:ext cx="2063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74" name="Rectangle 296"/>
          <p:cNvSpPr>
            <a:spLocks noChangeArrowheads="1"/>
          </p:cNvSpPr>
          <p:nvPr/>
        </p:nvSpPr>
        <p:spPr bwMode="auto">
          <a:xfrm>
            <a:off x="4108450" y="5399088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100</a:t>
            </a:r>
            <a:endParaRPr lang="es-ES" u="none">
              <a:latin typeface="Times New Roman" charset="0"/>
            </a:endParaRPr>
          </a:p>
        </p:txBody>
      </p:sp>
      <p:sp>
        <p:nvSpPr>
          <p:cNvPr id="24875" name="Line 297"/>
          <p:cNvSpPr>
            <a:spLocks noChangeShapeType="1"/>
          </p:cNvSpPr>
          <p:nvPr/>
        </p:nvSpPr>
        <p:spPr bwMode="auto">
          <a:xfrm>
            <a:off x="4360863" y="5127625"/>
            <a:ext cx="95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76" name="Line 298"/>
          <p:cNvSpPr>
            <a:spLocks noChangeShapeType="1"/>
          </p:cNvSpPr>
          <p:nvPr/>
        </p:nvSpPr>
        <p:spPr bwMode="auto">
          <a:xfrm flipH="1">
            <a:off x="5543550" y="5127625"/>
            <a:ext cx="20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77" name="Rectangle 299"/>
          <p:cNvSpPr>
            <a:spLocks noChangeArrowheads="1"/>
          </p:cNvSpPr>
          <p:nvPr/>
        </p:nvSpPr>
        <p:spPr bwMode="auto">
          <a:xfrm>
            <a:off x="4108450" y="5060950"/>
            <a:ext cx="25241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150</a:t>
            </a:r>
            <a:endParaRPr lang="es-ES" u="none">
              <a:latin typeface="Times New Roman" charset="0"/>
            </a:endParaRPr>
          </a:p>
        </p:txBody>
      </p:sp>
      <p:sp>
        <p:nvSpPr>
          <p:cNvPr id="24878" name="Line 300"/>
          <p:cNvSpPr>
            <a:spLocks noChangeShapeType="1"/>
          </p:cNvSpPr>
          <p:nvPr/>
        </p:nvSpPr>
        <p:spPr bwMode="auto">
          <a:xfrm>
            <a:off x="4360863" y="4789488"/>
            <a:ext cx="9525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79" name="Line 301"/>
          <p:cNvSpPr>
            <a:spLocks noChangeShapeType="1"/>
          </p:cNvSpPr>
          <p:nvPr/>
        </p:nvSpPr>
        <p:spPr bwMode="auto">
          <a:xfrm flipH="1">
            <a:off x="5543550" y="4789488"/>
            <a:ext cx="2063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80" name="Rectangle 302"/>
          <p:cNvSpPr>
            <a:spLocks noChangeArrowheads="1"/>
          </p:cNvSpPr>
          <p:nvPr/>
        </p:nvSpPr>
        <p:spPr bwMode="auto">
          <a:xfrm>
            <a:off x="4108450" y="4719638"/>
            <a:ext cx="2524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200</a:t>
            </a:r>
            <a:endParaRPr lang="es-ES" u="none">
              <a:latin typeface="Times New Roman" charset="0"/>
            </a:endParaRPr>
          </a:p>
        </p:txBody>
      </p:sp>
      <p:sp>
        <p:nvSpPr>
          <p:cNvPr id="24881" name="Line 303"/>
          <p:cNvSpPr>
            <a:spLocks noChangeShapeType="1"/>
          </p:cNvSpPr>
          <p:nvPr/>
        </p:nvSpPr>
        <p:spPr bwMode="auto">
          <a:xfrm>
            <a:off x="4360863" y="4449763"/>
            <a:ext cx="95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82" name="Line 304"/>
          <p:cNvSpPr>
            <a:spLocks noChangeShapeType="1"/>
          </p:cNvSpPr>
          <p:nvPr/>
        </p:nvSpPr>
        <p:spPr bwMode="auto">
          <a:xfrm flipH="1">
            <a:off x="5543550" y="4449763"/>
            <a:ext cx="206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83" name="Rectangle 305"/>
          <p:cNvSpPr>
            <a:spLocks noChangeArrowheads="1"/>
          </p:cNvSpPr>
          <p:nvPr/>
        </p:nvSpPr>
        <p:spPr bwMode="auto">
          <a:xfrm>
            <a:off x="4108450" y="4381500"/>
            <a:ext cx="25241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s-ES" sz="1200" u="none">
                <a:solidFill>
                  <a:srgbClr val="000000"/>
                </a:solidFill>
                <a:latin typeface="Helvetica" charset="0"/>
              </a:rPr>
              <a:t>250</a:t>
            </a:r>
            <a:endParaRPr lang="es-ES" u="none">
              <a:latin typeface="Times New Roman" charset="0"/>
            </a:endParaRPr>
          </a:p>
        </p:txBody>
      </p:sp>
      <p:sp>
        <p:nvSpPr>
          <p:cNvPr id="24884" name="Line 306"/>
          <p:cNvSpPr>
            <a:spLocks noChangeShapeType="1"/>
          </p:cNvSpPr>
          <p:nvPr/>
        </p:nvSpPr>
        <p:spPr bwMode="auto">
          <a:xfrm>
            <a:off x="4360863" y="4422775"/>
            <a:ext cx="12033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885" name="Freeform 307"/>
          <p:cNvSpPr>
            <a:spLocks/>
          </p:cNvSpPr>
          <p:nvPr/>
        </p:nvSpPr>
        <p:spPr bwMode="auto">
          <a:xfrm>
            <a:off x="4360863" y="4422775"/>
            <a:ext cx="1203325" cy="1725613"/>
          </a:xfrm>
          <a:custGeom>
            <a:avLst/>
            <a:gdLst>
              <a:gd name="T0" fmla="*/ 0 w 120"/>
              <a:gd name="T1" fmla="*/ 198 h 198"/>
              <a:gd name="T2" fmla="*/ 120 w 120"/>
              <a:gd name="T3" fmla="*/ 198 h 198"/>
              <a:gd name="T4" fmla="*/ 120 w 120"/>
              <a:gd name="T5" fmla="*/ 0 h 198"/>
              <a:gd name="T6" fmla="*/ 0 60000 65536"/>
              <a:gd name="T7" fmla="*/ 0 60000 65536"/>
              <a:gd name="T8" fmla="*/ 0 60000 65536"/>
              <a:gd name="T9" fmla="*/ 0 w 120"/>
              <a:gd name="T10" fmla="*/ 0 h 198"/>
              <a:gd name="T11" fmla="*/ 120 w 120"/>
              <a:gd name="T12" fmla="*/ 198 h 1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198">
                <a:moveTo>
                  <a:pt x="0" y="198"/>
                </a:moveTo>
                <a:lnTo>
                  <a:pt x="120" y="198"/>
                </a:lnTo>
                <a:lnTo>
                  <a:pt x="120" y="0"/>
                </a:lnTo>
              </a:path>
            </a:pathLst>
          </a:custGeom>
          <a:noFill/>
          <a:ln w="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886" name="Line 308"/>
          <p:cNvSpPr>
            <a:spLocks noChangeShapeType="1"/>
          </p:cNvSpPr>
          <p:nvPr/>
        </p:nvSpPr>
        <p:spPr bwMode="auto">
          <a:xfrm flipV="1">
            <a:off x="4360863" y="4422775"/>
            <a:ext cx="1587" cy="172561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4887" name="Group 309"/>
          <p:cNvGrpSpPr>
            <a:grpSpLocks/>
          </p:cNvGrpSpPr>
          <p:nvPr/>
        </p:nvGrpSpPr>
        <p:grpSpPr bwMode="auto">
          <a:xfrm>
            <a:off x="3281363" y="1876425"/>
            <a:ext cx="5014912" cy="2555875"/>
            <a:chOff x="1207" y="261"/>
            <a:chExt cx="3541" cy="2079"/>
          </a:xfrm>
        </p:grpSpPr>
        <p:sp>
          <p:nvSpPr>
            <p:cNvPr id="24954" name="Rectangle 310"/>
            <p:cNvSpPr>
              <a:spLocks noChangeArrowheads="1"/>
            </p:cNvSpPr>
            <p:nvPr/>
          </p:nvSpPr>
          <p:spPr bwMode="auto">
            <a:xfrm>
              <a:off x="1207" y="2188"/>
              <a:ext cx="176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i="1" u="none">
                  <a:solidFill>
                    <a:srgbClr val="000000"/>
                  </a:solidFill>
                  <a:latin typeface="Helvetica" charset="0"/>
                </a:rPr>
                <a:t>k</a:t>
              </a:r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=4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4955" name="Rectangle 311"/>
            <p:cNvSpPr>
              <a:spLocks noChangeArrowheads="1"/>
            </p:cNvSpPr>
            <p:nvPr/>
          </p:nvSpPr>
          <p:spPr bwMode="auto">
            <a:xfrm>
              <a:off x="1207" y="261"/>
              <a:ext cx="176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i="1" u="none">
                  <a:solidFill>
                    <a:srgbClr val="000000"/>
                  </a:solidFill>
                  <a:latin typeface="Helvetica" charset="0"/>
                </a:rPr>
                <a:t>k</a:t>
              </a:r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=0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4956" name="Rectangle 312"/>
            <p:cNvSpPr>
              <a:spLocks noChangeArrowheads="1"/>
            </p:cNvSpPr>
            <p:nvPr/>
          </p:nvSpPr>
          <p:spPr bwMode="auto">
            <a:xfrm>
              <a:off x="3454" y="261"/>
              <a:ext cx="176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i="1" u="none">
                  <a:solidFill>
                    <a:srgbClr val="000000"/>
                  </a:solidFill>
                  <a:latin typeface="Helvetica" charset="0"/>
                </a:rPr>
                <a:t>k</a:t>
              </a:r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=2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4957" name="Rectangle 313"/>
            <p:cNvSpPr>
              <a:spLocks noChangeArrowheads="1"/>
            </p:cNvSpPr>
            <p:nvPr/>
          </p:nvSpPr>
          <p:spPr bwMode="auto">
            <a:xfrm>
              <a:off x="3454" y="2188"/>
              <a:ext cx="176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i="1" u="none">
                  <a:solidFill>
                    <a:srgbClr val="000000"/>
                  </a:solidFill>
                  <a:latin typeface="Helvetica" charset="0"/>
                </a:rPr>
                <a:t>k</a:t>
              </a:r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=6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4958" name="Rectangle 314"/>
            <p:cNvSpPr>
              <a:spLocks noChangeArrowheads="1"/>
            </p:cNvSpPr>
            <p:nvPr/>
          </p:nvSpPr>
          <p:spPr bwMode="auto">
            <a:xfrm>
              <a:off x="4570" y="261"/>
              <a:ext cx="176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i="1" u="none">
                  <a:solidFill>
                    <a:srgbClr val="000000"/>
                  </a:solidFill>
                  <a:latin typeface="Helvetica" charset="0"/>
                </a:rPr>
                <a:t>k</a:t>
              </a:r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=3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4959" name="Rectangle 315"/>
            <p:cNvSpPr>
              <a:spLocks noChangeArrowheads="1"/>
            </p:cNvSpPr>
            <p:nvPr/>
          </p:nvSpPr>
          <p:spPr bwMode="auto">
            <a:xfrm>
              <a:off x="2326" y="261"/>
              <a:ext cx="176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i="1" u="none">
                  <a:solidFill>
                    <a:srgbClr val="000000"/>
                  </a:solidFill>
                  <a:latin typeface="Helvetica" charset="0"/>
                </a:rPr>
                <a:t>k</a:t>
              </a:r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=1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4960" name="Rectangle 316"/>
            <p:cNvSpPr>
              <a:spLocks noChangeArrowheads="1"/>
            </p:cNvSpPr>
            <p:nvPr/>
          </p:nvSpPr>
          <p:spPr bwMode="auto">
            <a:xfrm>
              <a:off x="4571" y="2192"/>
              <a:ext cx="177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i="1" u="none">
                  <a:solidFill>
                    <a:srgbClr val="000000"/>
                  </a:solidFill>
                  <a:latin typeface="Helvetica" charset="0"/>
                </a:rPr>
                <a:t>k</a:t>
              </a:r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=7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4961" name="Rectangle 317"/>
            <p:cNvSpPr>
              <a:spLocks noChangeArrowheads="1"/>
            </p:cNvSpPr>
            <p:nvPr/>
          </p:nvSpPr>
          <p:spPr bwMode="auto">
            <a:xfrm>
              <a:off x="2325" y="2185"/>
              <a:ext cx="176" cy="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i="1" u="none">
                  <a:solidFill>
                    <a:srgbClr val="000000"/>
                  </a:solidFill>
                  <a:latin typeface="Helvetica" charset="0"/>
                </a:rPr>
                <a:t>k</a:t>
              </a:r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=5</a:t>
              </a:r>
              <a:endParaRPr lang="es-ES" u="none">
                <a:latin typeface="Times New Roman" charset="0"/>
              </a:endParaRPr>
            </a:p>
          </p:txBody>
        </p:sp>
      </p:grpSp>
      <p:sp>
        <p:nvSpPr>
          <p:cNvPr id="476478" name="Freeform 318"/>
          <p:cNvSpPr>
            <a:spLocks/>
          </p:cNvSpPr>
          <p:nvPr/>
        </p:nvSpPr>
        <p:spPr bwMode="auto">
          <a:xfrm>
            <a:off x="2774950" y="2516188"/>
            <a:ext cx="1203325" cy="636587"/>
          </a:xfrm>
          <a:custGeom>
            <a:avLst/>
            <a:gdLst>
              <a:gd name="T0" fmla="*/ 0 w 850"/>
              <a:gd name="T1" fmla="*/ 135 h 518"/>
              <a:gd name="T2" fmla="*/ 21 w 850"/>
              <a:gd name="T3" fmla="*/ 135 h 518"/>
              <a:gd name="T4" fmla="*/ 49 w 850"/>
              <a:gd name="T5" fmla="*/ 142 h 518"/>
              <a:gd name="T6" fmla="*/ 78 w 850"/>
              <a:gd name="T7" fmla="*/ 142 h 518"/>
              <a:gd name="T8" fmla="*/ 106 w 850"/>
              <a:gd name="T9" fmla="*/ 142 h 518"/>
              <a:gd name="T10" fmla="*/ 134 w 850"/>
              <a:gd name="T11" fmla="*/ 142 h 518"/>
              <a:gd name="T12" fmla="*/ 163 w 850"/>
              <a:gd name="T13" fmla="*/ 142 h 518"/>
              <a:gd name="T14" fmla="*/ 191 w 850"/>
              <a:gd name="T15" fmla="*/ 114 h 518"/>
              <a:gd name="T16" fmla="*/ 212 w 850"/>
              <a:gd name="T17" fmla="*/ 100 h 518"/>
              <a:gd name="T18" fmla="*/ 241 w 850"/>
              <a:gd name="T19" fmla="*/ 100 h 518"/>
              <a:gd name="T20" fmla="*/ 269 w 850"/>
              <a:gd name="T21" fmla="*/ 71 h 518"/>
              <a:gd name="T22" fmla="*/ 297 w 850"/>
              <a:gd name="T23" fmla="*/ 71 h 518"/>
              <a:gd name="T24" fmla="*/ 326 w 850"/>
              <a:gd name="T25" fmla="*/ 22 h 518"/>
              <a:gd name="T26" fmla="*/ 354 w 850"/>
              <a:gd name="T27" fmla="*/ 22 h 518"/>
              <a:gd name="T28" fmla="*/ 382 w 850"/>
              <a:gd name="T29" fmla="*/ 22 h 518"/>
              <a:gd name="T30" fmla="*/ 411 w 850"/>
              <a:gd name="T31" fmla="*/ 0 h 518"/>
              <a:gd name="T32" fmla="*/ 432 w 850"/>
              <a:gd name="T33" fmla="*/ 0 h 518"/>
              <a:gd name="T34" fmla="*/ 460 w 850"/>
              <a:gd name="T35" fmla="*/ 29 h 518"/>
              <a:gd name="T36" fmla="*/ 489 w 850"/>
              <a:gd name="T37" fmla="*/ 29 h 518"/>
              <a:gd name="T38" fmla="*/ 517 w 850"/>
              <a:gd name="T39" fmla="*/ 50 h 518"/>
              <a:gd name="T40" fmla="*/ 545 w 850"/>
              <a:gd name="T41" fmla="*/ 114 h 518"/>
              <a:gd name="T42" fmla="*/ 574 w 850"/>
              <a:gd name="T43" fmla="*/ 114 h 518"/>
              <a:gd name="T44" fmla="*/ 602 w 850"/>
              <a:gd name="T45" fmla="*/ 185 h 518"/>
              <a:gd name="T46" fmla="*/ 630 w 850"/>
              <a:gd name="T47" fmla="*/ 185 h 518"/>
              <a:gd name="T48" fmla="*/ 652 w 850"/>
              <a:gd name="T49" fmla="*/ 270 h 518"/>
              <a:gd name="T50" fmla="*/ 680 w 850"/>
              <a:gd name="T51" fmla="*/ 291 h 518"/>
              <a:gd name="T52" fmla="*/ 708 w 850"/>
              <a:gd name="T53" fmla="*/ 291 h 518"/>
              <a:gd name="T54" fmla="*/ 737 w 850"/>
              <a:gd name="T55" fmla="*/ 390 h 518"/>
              <a:gd name="T56" fmla="*/ 765 w 850"/>
              <a:gd name="T57" fmla="*/ 390 h 518"/>
              <a:gd name="T58" fmla="*/ 793 w 850"/>
              <a:gd name="T59" fmla="*/ 447 h 518"/>
              <a:gd name="T60" fmla="*/ 822 w 850"/>
              <a:gd name="T61" fmla="*/ 518 h 518"/>
              <a:gd name="T62" fmla="*/ 850 w 850"/>
              <a:gd name="T63" fmla="*/ 518 h 518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850"/>
              <a:gd name="T97" fmla="*/ 0 h 518"/>
              <a:gd name="T98" fmla="*/ 850 w 850"/>
              <a:gd name="T99" fmla="*/ 518 h 518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850" h="518">
                <a:moveTo>
                  <a:pt x="0" y="135"/>
                </a:moveTo>
                <a:lnTo>
                  <a:pt x="21" y="135"/>
                </a:lnTo>
                <a:lnTo>
                  <a:pt x="49" y="142"/>
                </a:lnTo>
                <a:lnTo>
                  <a:pt x="78" y="142"/>
                </a:lnTo>
                <a:lnTo>
                  <a:pt x="106" y="142"/>
                </a:lnTo>
                <a:lnTo>
                  <a:pt x="134" y="142"/>
                </a:lnTo>
                <a:lnTo>
                  <a:pt x="163" y="142"/>
                </a:lnTo>
                <a:lnTo>
                  <a:pt x="191" y="114"/>
                </a:lnTo>
                <a:lnTo>
                  <a:pt x="212" y="100"/>
                </a:lnTo>
                <a:lnTo>
                  <a:pt x="241" y="100"/>
                </a:lnTo>
                <a:lnTo>
                  <a:pt x="269" y="71"/>
                </a:lnTo>
                <a:lnTo>
                  <a:pt x="297" y="71"/>
                </a:lnTo>
                <a:lnTo>
                  <a:pt x="326" y="22"/>
                </a:lnTo>
                <a:lnTo>
                  <a:pt x="354" y="22"/>
                </a:lnTo>
                <a:lnTo>
                  <a:pt x="382" y="22"/>
                </a:lnTo>
                <a:lnTo>
                  <a:pt x="411" y="0"/>
                </a:lnTo>
                <a:lnTo>
                  <a:pt x="432" y="0"/>
                </a:lnTo>
                <a:lnTo>
                  <a:pt x="460" y="29"/>
                </a:lnTo>
                <a:lnTo>
                  <a:pt x="489" y="29"/>
                </a:lnTo>
                <a:lnTo>
                  <a:pt x="517" y="50"/>
                </a:lnTo>
                <a:lnTo>
                  <a:pt x="545" y="114"/>
                </a:lnTo>
                <a:lnTo>
                  <a:pt x="574" y="114"/>
                </a:lnTo>
                <a:lnTo>
                  <a:pt x="602" y="185"/>
                </a:lnTo>
                <a:lnTo>
                  <a:pt x="630" y="185"/>
                </a:lnTo>
                <a:lnTo>
                  <a:pt x="652" y="270"/>
                </a:lnTo>
                <a:lnTo>
                  <a:pt x="680" y="291"/>
                </a:lnTo>
                <a:lnTo>
                  <a:pt x="708" y="291"/>
                </a:lnTo>
                <a:lnTo>
                  <a:pt x="737" y="390"/>
                </a:lnTo>
                <a:lnTo>
                  <a:pt x="765" y="390"/>
                </a:lnTo>
                <a:lnTo>
                  <a:pt x="793" y="447"/>
                </a:lnTo>
                <a:lnTo>
                  <a:pt x="822" y="518"/>
                </a:lnTo>
                <a:lnTo>
                  <a:pt x="850" y="518"/>
                </a:lnTo>
              </a:path>
            </a:pathLst>
          </a:cu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graphicFrame>
        <p:nvGraphicFramePr>
          <p:cNvPr id="476479" name="Object 2"/>
          <p:cNvGraphicFramePr>
            <a:graphicFrameLocks noChangeAspect="1"/>
          </p:cNvGraphicFramePr>
          <p:nvPr/>
        </p:nvGraphicFramePr>
        <p:xfrm>
          <a:off x="2452688" y="1768475"/>
          <a:ext cx="658812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7" name="Fotografía de Photo Editor" r:id="rId6" imgW="276117" imgH="247685" progId="MSPhotoEd.3">
                  <p:embed/>
                </p:oleObj>
              </mc:Choice>
              <mc:Fallback>
                <p:oleObj name="Fotografía de Photo Editor" r:id="rId6" imgW="276117" imgH="247685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lum contrast="3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2688" y="1768475"/>
                        <a:ext cx="658812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6480" name="Line 320"/>
          <p:cNvSpPr>
            <a:spLocks noChangeShapeType="1"/>
          </p:cNvSpPr>
          <p:nvPr/>
        </p:nvSpPr>
        <p:spPr bwMode="auto">
          <a:xfrm>
            <a:off x="2781300" y="1765300"/>
            <a:ext cx="0" cy="5842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" name="Group 321"/>
          <p:cNvGrpSpPr>
            <a:grpSpLocks/>
          </p:cNvGrpSpPr>
          <p:nvPr/>
        </p:nvGrpSpPr>
        <p:grpSpPr bwMode="auto">
          <a:xfrm>
            <a:off x="4052888" y="1743075"/>
            <a:ext cx="1511300" cy="1619250"/>
            <a:chOff x="2553" y="1098"/>
            <a:chExt cx="952" cy="1020"/>
          </a:xfrm>
        </p:grpSpPr>
        <p:sp>
          <p:nvSpPr>
            <p:cNvPr id="24952" name="Freeform 322"/>
            <p:cNvSpPr>
              <a:spLocks/>
            </p:cNvSpPr>
            <p:nvPr/>
          </p:nvSpPr>
          <p:spPr bwMode="auto">
            <a:xfrm>
              <a:off x="2747" y="1585"/>
              <a:ext cx="758" cy="533"/>
            </a:xfrm>
            <a:custGeom>
              <a:avLst/>
              <a:gdLst>
                <a:gd name="T0" fmla="*/ 0 w 850"/>
                <a:gd name="T1" fmla="*/ 121 h 688"/>
                <a:gd name="T2" fmla="*/ 21 w 850"/>
                <a:gd name="T3" fmla="*/ 121 h 688"/>
                <a:gd name="T4" fmla="*/ 49 w 850"/>
                <a:gd name="T5" fmla="*/ 135 h 688"/>
                <a:gd name="T6" fmla="*/ 77 w 850"/>
                <a:gd name="T7" fmla="*/ 142 h 688"/>
                <a:gd name="T8" fmla="*/ 106 w 850"/>
                <a:gd name="T9" fmla="*/ 142 h 688"/>
                <a:gd name="T10" fmla="*/ 134 w 850"/>
                <a:gd name="T11" fmla="*/ 114 h 688"/>
                <a:gd name="T12" fmla="*/ 163 w 850"/>
                <a:gd name="T13" fmla="*/ 121 h 688"/>
                <a:gd name="T14" fmla="*/ 191 w 850"/>
                <a:gd name="T15" fmla="*/ 114 h 688"/>
                <a:gd name="T16" fmla="*/ 212 w 850"/>
                <a:gd name="T17" fmla="*/ 92 h 688"/>
                <a:gd name="T18" fmla="*/ 240 w 850"/>
                <a:gd name="T19" fmla="*/ 92 h 688"/>
                <a:gd name="T20" fmla="*/ 269 w 850"/>
                <a:gd name="T21" fmla="*/ 64 h 688"/>
                <a:gd name="T22" fmla="*/ 297 w 850"/>
                <a:gd name="T23" fmla="*/ 71 h 688"/>
                <a:gd name="T24" fmla="*/ 326 w 850"/>
                <a:gd name="T25" fmla="*/ 22 h 688"/>
                <a:gd name="T26" fmla="*/ 354 w 850"/>
                <a:gd name="T27" fmla="*/ 22 h 688"/>
                <a:gd name="T28" fmla="*/ 382 w 850"/>
                <a:gd name="T29" fmla="*/ 22 h 688"/>
                <a:gd name="T30" fmla="*/ 411 w 850"/>
                <a:gd name="T31" fmla="*/ 0 h 688"/>
                <a:gd name="T32" fmla="*/ 432 w 850"/>
                <a:gd name="T33" fmla="*/ 0 h 688"/>
                <a:gd name="T34" fmla="*/ 460 w 850"/>
                <a:gd name="T35" fmla="*/ 50 h 688"/>
                <a:gd name="T36" fmla="*/ 489 w 850"/>
                <a:gd name="T37" fmla="*/ 50 h 688"/>
                <a:gd name="T38" fmla="*/ 517 w 850"/>
                <a:gd name="T39" fmla="*/ 121 h 688"/>
                <a:gd name="T40" fmla="*/ 545 w 850"/>
                <a:gd name="T41" fmla="*/ 170 h 688"/>
                <a:gd name="T42" fmla="*/ 574 w 850"/>
                <a:gd name="T43" fmla="*/ 170 h 688"/>
                <a:gd name="T44" fmla="*/ 602 w 850"/>
                <a:gd name="T45" fmla="*/ 277 h 688"/>
                <a:gd name="T46" fmla="*/ 630 w 850"/>
                <a:gd name="T47" fmla="*/ 277 h 688"/>
                <a:gd name="T48" fmla="*/ 652 w 850"/>
                <a:gd name="T49" fmla="*/ 404 h 688"/>
                <a:gd name="T50" fmla="*/ 680 w 850"/>
                <a:gd name="T51" fmla="*/ 461 h 688"/>
                <a:gd name="T52" fmla="*/ 708 w 850"/>
                <a:gd name="T53" fmla="*/ 461 h 688"/>
                <a:gd name="T54" fmla="*/ 737 w 850"/>
                <a:gd name="T55" fmla="*/ 518 h 688"/>
                <a:gd name="T56" fmla="*/ 765 w 850"/>
                <a:gd name="T57" fmla="*/ 553 h 688"/>
                <a:gd name="T58" fmla="*/ 793 w 850"/>
                <a:gd name="T59" fmla="*/ 610 h 688"/>
                <a:gd name="T60" fmla="*/ 822 w 850"/>
                <a:gd name="T61" fmla="*/ 688 h 688"/>
                <a:gd name="T62" fmla="*/ 850 w 850"/>
                <a:gd name="T63" fmla="*/ 688 h 68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50"/>
                <a:gd name="T97" fmla="*/ 0 h 688"/>
                <a:gd name="T98" fmla="*/ 850 w 850"/>
                <a:gd name="T99" fmla="*/ 688 h 68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50" h="688">
                  <a:moveTo>
                    <a:pt x="0" y="121"/>
                  </a:moveTo>
                  <a:lnTo>
                    <a:pt x="21" y="121"/>
                  </a:lnTo>
                  <a:lnTo>
                    <a:pt x="49" y="135"/>
                  </a:lnTo>
                  <a:lnTo>
                    <a:pt x="77" y="142"/>
                  </a:lnTo>
                  <a:lnTo>
                    <a:pt x="106" y="142"/>
                  </a:lnTo>
                  <a:lnTo>
                    <a:pt x="134" y="114"/>
                  </a:lnTo>
                  <a:lnTo>
                    <a:pt x="163" y="121"/>
                  </a:lnTo>
                  <a:lnTo>
                    <a:pt x="191" y="114"/>
                  </a:lnTo>
                  <a:lnTo>
                    <a:pt x="212" y="92"/>
                  </a:lnTo>
                  <a:lnTo>
                    <a:pt x="240" y="92"/>
                  </a:lnTo>
                  <a:lnTo>
                    <a:pt x="269" y="64"/>
                  </a:lnTo>
                  <a:lnTo>
                    <a:pt x="297" y="71"/>
                  </a:lnTo>
                  <a:lnTo>
                    <a:pt x="326" y="22"/>
                  </a:lnTo>
                  <a:lnTo>
                    <a:pt x="354" y="22"/>
                  </a:lnTo>
                  <a:lnTo>
                    <a:pt x="382" y="22"/>
                  </a:lnTo>
                  <a:lnTo>
                    <a:pt x="411" y="0"/>
                  </a:lnTo>
                  <a:lnTo>
                    <a:pt x="432" y="0"/>
                  </a:lnTo>
                  <a:lnTo>
                    <a:pt x="460" y="50"/>
                  </a:lnTo>
                  <a:lnTo>
                    <a:pt x="489" y="50"/>
                  </a:lnTo>
                  <a:lnTo>
                    <a:pt x="517" y="121"/>
                  </a:lnTo>
                  <a:lnTo>
                    <a:pt x="545" y="170"/>
                  </a:lnTo>
                  <a:lnTo>
                    <a:pt x="574" y="170"/>
                  </a:lnTo>
                  <a:lnTo>
                    <a:pt x="602" y="277"/>
                  </a:lnTo>
                  <a:lnTo>
                    <a:pt x="630" y="277"/>
                  </a:lnTo>
                  <a:lnTo>
                    <a:pt x="652" y="404"/>
                  </a:lnTo>
                  <a:lnTo>
                    <a:pt x="680" y="461"/>
                  </a:lnTo>
                  <a:lnTo>
                    <a:pt x="708" y="461"/>
                  </a:lnTo>
                  <a:lnTo>
                    <a:pt x="737" y="518"/>
                  </a:lnTo>
                  <a:lnTo>
                    <a:pt x="765" y="553"/>
                  </a:lnTo>
                  <a:lnTo>
                    <a:pt x="793" y="610"/>
                  </a:lnTo>
                  <a:lnTo>
                    <a:pt x="822" y="688"/>
                  </a:lnTo>
                  <a:lnTo>
                    <a:pt x="850" y="688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graphicFrame>
          <p:nvGraphicFramePr>
            <p:cNvPr id="24585" name="Object 9"/>
            <p:cNvGraphicFramePr>
              <a:graphicFrameLocks noChangeAspect="1"/>
            </p:cNvGraphicFramePr>
            <p:nvPr/>
          </p:nvGraphicFramePr>
          <p:xfrm>
            <a:off x="2553" y="1098"/>
            <a:ext cx="415" cy="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8" name="Fotografía de Photo Editor" r:id="rId8" imgW="276117" imgH="247685" progId="MSPhotoEd.3">
                    <p:embed/>
                  </p:oleObj>
                </mc:Choice>
                <mc:Fallback>
                  <p:oleObj name="Fotografía de Photo Editor" r:id="rId8" imgW="276117" imgH="247685" progId="MSPhotoEd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lum contrast="36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53" y="1098"/>
                          <a:ext cx="415" cy="3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953" name="Line 324"/>
            <p:cNvSpPr>
              <a:spLocks noChangeShapeType="1"/>
            </p:cNvSpPr>
            <p:nvPr/>
          </p:nvSpPr>
          <p:spPr bwMode="auto">
            <a:xfrm>
              <a:off x="2640" y="1104"/>
              <a:ext cx="200" cy="352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325"/>
          <p:cNvGrpSpPr>
            <a:grpSpLocks/>
          </p:cNvGrpSpPr>
          <p:nvPr/>
        </p:nvGrpSpPr>
        <p:grpSpPr bwMode="auto">
          <a:xfrm>
            <a:off x="5640388" y="1778000"/>
            <a:ext cx="1519237" cy="1714500"/>
            <a:chOff x="3553" y="1120"/>
            <a:chExt cx="957" cy="1080"/>
          </a:xfrm>
        </p:grpSpPr>
        <p:sp>
          <p:nvSpPr>
            <p:cNvPr id="24950" name="Freeform 326"/>
            <p:cNvSpPr>
              <a:spLocks/>
            </p:cNvSpPr>
            <p:nvPr/>
          </p:nvSpPr>
          <p:spPr bwMode="auto">
            <a:xfrm>
              <a:off x="3751" y="1585"/>
              <a:ext cx="759" cy="615"/>
            </a:xfrm>
            <a:custGeom>
              <a:avLst/>
              <a:gdLst>
                <a:gd name="T0" fmla="*/ 0 w 851"/>
                <a:gd name="T1" fmla="*/ 135 h 794"/>
                <a:gd name="T2" fmla="*/ 22 w 851"/>
                <a:gd name="T3" fmla="*/ 135 h 794"/>
                <a:gd name="T4" fmla="*/ 50 w 851"/>
                <a:gd name="T5" fmla="*/ 114 h 794"/>
                <a:gd name="T6" fmla="*/ 78 w 851"/>
                <a:gd name="T7" fmla="*/ 114 h 794"/>
                <a:gd name="T8" fmla="*/ 107 w 851"/>
                <a:gd name="T9" fmla="*/ 114 h 794"/>
                <a:gd name="T10" fmla="*/ 135 w 851"/>
                <a:gd name="T11" fmla="*/ 121 h 794"/>
                <a:gd name="T12" fmla="*/ 163 w 851"/>
                <a:gd name="T13" fmla="*/ 121 h 794"/>
                <a:gd name="T14" fmla="*/ 192 w 851"/>
                <a:gd name="T15" fmla="*/ 121 h 794"/>
                <a:gd name="T16" fmla="*/ 213 w 851"/>
                <a:gd name="T17" fmla="*/ 114 h 794"/>
                <a:gd name="T18" fmla="*/ 241 w 851"/>
                <a:gd name="T19" fmla="*/ 92 h 794"/>
                <a:gd name="T20" fmla="*/ 270 w 851"/>
                <a:gd name="T21" fmla="*/ 100 h 794"/>
                <a:gd name="T22" fmla="*/ 298 w 851"/>
                <a:gd name="T23" fmla="*/ 71 h 794"/>
                <a:gd name="T24" fmla="*/ 326 w 851"/>
                <a:gd name="T25" fmla="*/ 29 h 794"/>
                <a:gd name="T26" fmla="*/ 355 w 851"/>
                <a:gd name="T27" fmla="*/ 22 h 794"/>
                <a:gd name="T28" fmla="*/ 383 w 851"/>
                <a:gd name="T29" fmla="*/ 22 h 794"/>
                <a:gd name="T30" fmla="*/ 411 w 851"/>
                <a:gd name="T31" fmla="*/ 0 h 794"/>
                <a:gd name="T32" fmla="*/ 433 w 851"/>
                <a:gd name="T33" fmla="*/ 0 h 794"/>
                <a:gd name="T34" fmla="*/ 461 w 851"/>
                <a:gd name="T35" fmla="*/ 50 h 794"/>
                <a:gd name="T36" fmla="*/ 489 w 851"/>
                <a:gd name="T37" fmla="*/ 92 h 794"/>
                <a:gd name="T38" fmla="*/ 518 w 851"/>
                <a:gd name="T39" fmla="*/ 121 h 794"/>
                <a:gd name="T40" fmla="*/ 546 w 851"/>
                <a:gd name="T41" fmla="*/ 227 h 794"/>
                <a:gd name="T42" fmla="*/ 574 w 851"/>
                <a:gd name="T43" fmla="*/ 277 h 794"/>
                <a:gd name="T44" fmla="*/ 603 w 851"/>
                <a:gd name="T45" fmla="*/ 326 h 794"/>
                <a:gd name="T46" fmla="*/ 631 w 851"/>
                <a:gd name="T47" fmla="*/ 369 h 794"/>
                <a:gd name="T48" fmla="*/ 652 w 851"/>
                <a:gd name="T49" fmla="*/ 475 h 794"/>
                <a:gd name="T50" fmla="*/ 681 w 851"/>
                <a:gd name="T51" fmla="*/ 532 h 794"/>
                <a:gd name="T52" fmla="*/ 709 w 851"/>
                <a:gd name="T53" fmla="*/ 567 h 794"/>
                <a:gd name="T54" fmla="*/ 737 w 851"/>
                <a:gd name="T55" fmla="*/ 674 h 794"/>
                <a:gd name="T56" fmla="*/ 766 w 851"/>
                <a:gd name="T57" fmla="*/ 674 h 794"/>
                <a:gd name="T58" fmla="*/ 794 w 851"/>
                <a:gd name="T59" fmla="*/ 709 h 794"/>
                <a:gd name="T60" fmla="*/ 822 w 851"/>
                <a:gd name="T61" fmla="*/ 794 h 794"/>
                <a:gd name="T62" fmla="*/ 851 w 851"/>
                <a:gd name="T63" fmla="*/ 794 h 79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51"/>
                <a:gd name="T97" fmla="*/ 0 h 794"/>
                <a:gd name="T98" fmla="*/ 851 w 851"/>
                <a:gd name="T99" fmla="*/ 794 h 794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51" h="794">
                  <a:moveTo>
                    <a:pt x="0" y="135"/>
                  </a:moveTo>
                  <a:lnTo>
                    <a:pt x="22" y="135"/>
                  </a:lnTo>
                  <a:lnTo>
                    <a:pt x="50" y="114"/>
                  </a:lnTo>
                  <a:lnTo>
                    <a:pt x="78" y="114"/>
                  </a:lnTo>
                  <a:lnTo>
                    <a:pt x="107" y="114"/>
                  </a:lnTo>
                  <a:lnTo>
                    <a:pt x="135" y="121"/>
                  </a:lnTo>
                  <a:lnTo>
                    <a:pt x="163" y="121"/>
                  </a:lnTo>
                  <a:lnTo>
                    <a:pt x="192" y="121"/>
                  </a:lnTo>
                  <a:lnTo>
                    <a:pt x="213" y="114"/>
                  </a:lnTo>
                  <a:lnTo>
                    <a:pt x="241" y="92"/>
                  </a:lnTo>
                  <a:lnTo>
                    <a:pt x="270" y="100"/>
                  </a:lnTo>
                  <a:lnTo>
                    <a:pt x="298" y="71"/>
                  </a:lnTo>
                  <a:lnTo>
                    <a:pt x="326" y="29"/>
                  </a:lnTo>
                  <a:lnTo>
                    <a:pt x="355" y="22"/>
                  </a:lnTo>
                  <a:lnTo>
                    <a:pt x="383" y="22"/>
                  </a:lnTo>
                  <a:lnTo>
                    <a:pt x="411" y="0"/>
                  </a:lnTo>
                  <a:lnTo>
                    <a:pt x="433" y="0"/>
                  </a:lnTo>
                  <a:lnTo>
                    <a:pt x="461" y="50"/>
                  </a:lnTo>
                  <a:lnTo>
                    <a:pt x="489" y="92"/>
                  </a:lnTo>
                  <a:lnTo>
                    <a:pt x="518" y="121"/>
                  </a:lnTo>
                  <a:lnTo>
                    <a:pt x="546" y="227"/>
                  </a:lnTo>
                  <a:lnTo>
                    <a:pt x="574" y="277"/>
                  </a:lnTo>
                  <a:lnTo>
                    <a:pt x="603" y="326"/>
                  </a:lnTo>
                  <a:lnTo>
                    <a:pt x="631" y="369"/>
                  </a:lnTo>
                  <a:lnTo>
                    <a:pt x="652" y="475"/>
                  </a:lnTo>
                  <a:lnTo>
                    <a:pt x="681" y="532"/>
                  </a:lnTo>
                  <a:lnTo>
                    <a:pt x="709" y="567"/>
                  </a:lnTo>
                  <a:lnTo>
                    <a:pt x="737" y="674"/>
                  </a:lnTo>
                  <a:lnTo>
                    <a:pt x="766" y="674"/>
                  </a:lnTo>
                  <a:lnTo>
                    <a:pt x="794" y="709"/>
                  </a:lnTo>
                  <a:lnTo>
                    <a:pt x="822" y="794"/>
                  </a:lnTo>
                  <a:lnTo>
                    <a:pt x="851" y="794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graphicFrame>
          <p:nvGraphicFramePr>
            <p:cNvPr id="24584" name="Object 8"/>
            <p:cNvGraphicFramePr>
              <a:graphicFrameLocks noChangeAspect="1"/>
            </p:cNvGraphicFramePr>
            <p:nvPr/>
          </p:nvGraphicFramePr>
          <p:xfrm>
            <a:off x="3553" y="1122"/>
            <a:ext cx="415" cy="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9" name="Fotografía de Photo Editor" r:id="rId9" imgW="276117" imgH="247685" progId="MSPhotoEd.3">
                    <p:embed/>
                  </p:oleObj>
                </mc:Choice>
                <mc:Fallback>
                  <p:oleObj name="Fotografía de Photo Editor" r:id="rId9" imgW="276117" imgH="247685" progId="MSPhotoEd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lum contrast="36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3" y="1122"/>
                          <a:ext cx="415" cy="3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951" name="Line 328"/>
            <p:cNvSpPr>
              <a:spLocks noChangeShapeType="1"/>
            </p:cNvSpPr>
            <p:nvPr/>
          </p:nvSpPr>
          <p:spPr bwMode="auto">
            <a:xfrm>
              <a:off x="3560" y="1120"/>
              <a:ext cx="400" cy="368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892" name="Rectangle 329"/>
          <p:cNvSpPr>
            <a:spLocks noChangeArrowheads="1"/>
          </p:cNvSpPr>
          <p:nvPr/>
        </p:nvSpPr>
        <p:spPr bwMode="auto">
          <a:xfrm>
            <a:off x="7546975" y="2054225"/>
            <a:ext cx="1204913" cy="1724025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s-ES_tradnl"/>
          </a:p>
        </p:txBody>
      </p:sp>
      <p:grpSp>
        <p:nvGrpSpPr>
          <p:cNvPr id="8" name="Group 330"/>
          <p:cNvGrpSpPr>
            <a:grpSpLocks/>
          </p:cNvGrpSpPr>
          <p:nvPr/>
        </p:nvGrpSpPr>
        <p:grpSpPr bwMode="auto">
          <a:xfrm>
            <a:off x="7239000" y="1755775"/>
            <a:ext cx="1506538" cy="1597025"/>
            <a:chOff x="4560" y="1106"/>
            <a:chExt cx="949" cy="1006"/>
          </a:xfrm>
        </p:grpSpPr>
        <p:sp>
          <p:nvSpPr>
            <p:cNvPr id="24948" name="Freeform 331"/>
            <p:cNvSpPr>
              <a:spLocks/>
            </p:cNvSpPr>
            <p:nvPr/>
          </p:nvSpPr>
          <p:spPr bwMode="auto">
            <a:xfrm>
              <a:off x="4750" y="1585"/>
              <a:ext cx="759" cy="527"/>
            </a:xfrm>
            <a:custGeom>
              <a:avLst/>
              <a:gdLst>
                <a:gd name="T0" fmla="*/ 0 w 851"/>
                <a:gd name="T1" fmla="*/ 121 h 681"/>
                <a:gd name="T2" fmla="*/ 21 w 851"/>
                <a:gd name="T3" fmla="*/ 121 h 681"/>
                <a:gd name="T4" fmla="*/ 50 w 851"/>
                <a:gd name="T5" fmla="*/ 121 h 681"/>
                <a:gd name="T6" fmla="*/ 78 w 851"/>
                <a:gd name="T7" fmla="*/ 121 h 681"/>
                <a:gd name="T8" fmla="*/ 106 w 851"/>
                <a:gd name="T9" fmla="*/ 121 h 681"/>
                <a:gd name="T10" fmla="*/ 135 w 851"/>
                <a:gd name="T11" fmla="*/ 114 h 681"/>
                <a:gd name="T12" fmla="*/ 163 w 851"/>
                <a:gd name="T13" fmla="*/ 121 h 681"/>
                <a:gd name="T14" fmla="*/ 192 w 851"/>
                <a:gd name="T15" fmla="*/ 121 h 681"/>
                <a:gd name="T16" fmla="*/ 213 w 851"/>
                <a:gd name="T17" fmla="*/ 100 h 681"/>
                <a:gd name="T18" fmla="*/ 241 w 851"/>
                <a:gd name="T19" fmla="*/ 92 h 681"/>
                <a:gd name="T20" fmla="*/ 269 w 851"/>
                <a:gd name="T21" fmla="*/ 92 h 681"/>
                <a:gd name="T22" fmla="*/ 298 w 851"/>
                <a:gd name="T23" fmla="*/ 50 h 681"/>
                <a:gd name="T24" fmla="*/ 326 w 851"/>
                <a:gd name="T25" fmla="*/ 22 h 681"/>
                <a:gd name="T26" fmla="*/ 355 w 851"/>
                <a:gd name="T27" fmla="*/ 22 h 681"/>
                <a:gd name="T28" fmla="*/ 383 w 851"/>
                <a:gd name="T29" fmla="*/ 7 h 681"/>
                <a:gd name="T30" fmla="*/ 411 w 851"/>
                <a:gd name="T31" fmla="*/ 0 h 681"/>
                <a:gd name="T32" fmla="*/ 432 w 851"/>
                <a:gd name="T33" fmla="*/ 0 h 681"/>
                <a:gd name="T34" fmla="*/ 461 w 851"/>
                <a:gd name="T35" fmla="*/ 50 h 681"/>
                <a:gd name="T36" fmla="*/ 489 w 851"/>
                <a:gd name="T37" fmla="*/ 92 h 681"/>
                <a:gd name="T38" fmla="*/ 518 w 851"/>
                <a:gd name="T39" fmla="*/ 92 h 681"/>
                <a:gd name="T40" fmla="*/ 546 w 851"/>
                <a:gd name="T41" fmla="*/ 149 h 681"/>
                <a:gd name="T42" fmla="*/ 574 w 851"/>
                <a:gd name="T43" fmla="*/ 227 h 681"/>
                <a:gd name="T44" fmla="*/ 603 w 851"/>
                <a:gd name="T45" fmla="*/ 277 h 681"/>
                <a:gd name="T46" fmla="*/ 631 w 851"/>
                <a:gd name="T47" fmla="*/ 312 h 681"/>
                <a:gd name="T48" fmla="*/ 652 w 851"/>
                <a:gd name="T49" fmla="*/ 355 h 681"/>
                <a:gd name="T50" fmla="*/ 681 w 851"/>
                <a:gd name="T51" fmla="*/ 355 h 681"/>
                <a:gd name="T52" fmla="*/ 709 w 851"/>
                <a:gd name="T53" fmla="*/ 461 h 681"/>
                <a:gd name="T54" fmla="*/ 737 w 851"/>
                <a:gd name="T55" fmla="*/ 511 h 681"/>
                <a:gd name="T56" fmla="*/ 766 w 851"/>
                <a:gd name="T57" fmla="*/ 511 h 681"/>
                <a:gd name="T58" fmla="*/ 794 w 851"/>
                <a:gd name="T59" fmla="*/ 532 h 681"/>
                <a:gd name="T60" fmla="*/ 822 w 851"/>
                <a:gd name="T61" fmla="*/ 645 h 681"/>
                <a:gd name="T62" fmla="*/ 851 w 851"/>
                <a:gd name="T63" fmla="*/ 681 h 681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51"/>
                <a:gd name="T97" fmla="*/ 0 h 681"/>
                <a:gd name="T98" fmla="*/ 851 w 851"/>
                <a:gd name="T99" fmla="*/ 681 h 681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51" h="681">
                  <a:moveTo>
                    <a:pt x="0" y="121"/>
                  </a:moveTo>
                  <a:lnTo>
                    <a:pt x="21" y="121"/>
                  </a:lnTo>
                  <a:lnTo>
                    <a:pt x="50" y="121"/>
                  </a:lnTo>
                  <a:lnTo>
                    <a:pt x="78" y="121"/>
                  </a:lnTo>
                  <a:lnTo>
                    <a:pt x="106" y="121"/>
                  </a:lnTo>
                  <a:lnTo>
                    <a:pt x="135" y="114"/>
                  </a:lnTo>
                  <a:lnTo>
                    <a:pt x="163" y="121"/>
                  </a:lnTo>
                  <a:lnTo>
                    <a:pt x="192" y="121"/>
                  </a:lnTo>
                  <a:lnTo>
                    <a:pt x="213" y="100"/>
                  </a:lnTo>
                  <a:lnTo>
                    <a:pt x="241" y="92"/>
                  </a:lnTo>
                  <a:lnTo>
                    <a:pt x="269" y="92"/>
                  </a:lnTo>
                  <a:lnTo>
                    <a:pt x="298" y="50"/>
                  </a:lnTo>
                  <a:lnTo>
                    <a:pt x="326" y="22"/>
                  </a:lnTo>
                  <a:lnTo>
                    <a:pt x="355" y="22"/>
                  </a:lnTo>
                  <a:lnTo>
                    <a:pt x="383" y="7"/>
                  </a:lnTo>
                  <a:lnTo>
                    <a:pt x="411" y="0"/>
                  </a:lnTo>
                  <a:lnTo>
                    <a:pt x="432" y="0"/>
                  </a:lnTo>
                  <a:lnTo>
                    <a:pt x="461" y="50"/>
                  </a:lnTo>
                  <a:lnTo>
                    <a:pt x="489" y="92"/>
                  </a:lnTo>
                  <a:lnTo>
                    <a:pt x="518" y="92"/>
                  </a:lnTo>
                  <a:lnTo>
                    <a:pt x="546" y="149"/>
                  </a:lnTo>
                  <a:lnTo>
                    <a:pt x="574" y="227"/>
                  </a:lnTo>
                  <a:lnTo>
                    <a:pt x="603" y="277"/>
                  </a:lnTo>
                  <a:lnTo>
                    <a:pt x="631" y="312"/>
                  </a:lnTo>
                  <a:lnTo>
                    <a:pt x="652" y="355"/>
                  </a:lnTo>
                  <a:lnTo>
                    <a:pt x="681" y="355"/>
                  </a:lnTo>
                  <a:lnTo>
                    <a:pt x="709" y="461"/>
                  </a:lnTo>
                  <a:lnTo>
                    <a:pt x="737" y="511"/>
                  </a:lnTo>
                  <a:lnTo>
                    <a:pt x="766" y="511"/>
                  </a:lnTo>
                  <a:lnTo>
                    <a:pt x="794" y="532"/>
                  </a:lnTo>
                  <a:lnTo>
                    <a:pt x="822" y="645"/>
                  </a:lnTo>
                  <a:lnTo>
                    <a:pt x="851" y="681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graphicFrame>
          <p:nvGraphicFramePr>
            <p:cNvPr id="24583" name="Object 7"/>
            <p:cNvGraphicFramePr>
              <a:graphicFrameLocks noChangeAspect="1"/>
            </p:cNvGraphicFramePr>
            <p:nvPr/>
          </p:nvGraphicFramePr>
          <p:xfrm>
            <a:off x="4561" y="1106"/>
            <a:ext cx="415" cy="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0" name="Fotografía de Photo Editor" r:id="rId10" imgW="276117" imgH="247685" progId="MSPhotoEd.3">
                    <p:embed/>
                  </p:oleObj>
                </mc:Choice>
                <mc:Fallback>
                  <p:oleObj name="Fotografía de Photo Editor" r:id="rId10" imgW="276117" imgH="247685" progId="MSPhotoEd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lum contrast="36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1" y="1106"/>
                          <a:ext cx="415" cy="3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949" name="Line 333"/>
            <p:cNvSpPr>
              <a:spLocks noChangeShapeType="1"/>
            </p:cNvSpPr>
            <p:nvPr/>
          </p:nvSpPr>
          <p:spPr bwMode="auto">
            <a:xfrm>
              <a:off x="4560" y="1184"/>
              <a:ext cx="408" cy="192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894" name="Rectangle 334"/>
          <p:cNvSpPr>
            <a:spLocks noChangeArrowheads="1"/>
          </p:cNvSpPr>
          <p:nvPr/>
        </p:nvSpPr>
        <p:spPr bwMode="auto">
          <a:xfrm>
            <a:off x="4360863" y="4432300"/>
            <a:ext cx="1203325" cy="1725613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s-ES_tradnl"/>
          </a:p>
        </p:txBody>
      </p:sp>
      <p:sp>
        <p:nvSpPr>
          <p:cNvPr id="24895" name="Rectangle 335"/>
          <p:cNvSpPr>
            <a:spLocks noChangeArrowheads="1"/>
          </p:cNvSpPr>
          <p:nvPr/>
        </p:nvSpPr>
        <p:spPr bwMode="auto">
          <a:xfrm>
            <a:off x="5954713" y="4422775"/>
            <a:ext cx="1204912" cy="1725613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s-ES_tradnl"/>
          </a:p>
        </p:txBody>
      </p:sp>
      <p:sp>
        <p:nvSpPr>
          <p:cNvPr id="24896" name="Rectangle 336"/>
          <p:cNvSpPr>
            <a:spLocks noChangeArrowheads="1"/>
          </p:cNvSpPr>
          <p:nvPr/>
        </p:nvSpPr>
        <p:spPr bwMode="auto">
          <a:xfrm>
            <a:off x="7540625" y="4422775"/>
            <a:ext cx="1204913" cy="1725613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s-ES_tradnl"/>
          </a:p>
        </p:txBody>
      </p:sp>
      <p:grpSp>
        <p:nvGrpSpPr>
          <p:cNvPr id="9" name="Group 337"/>
          <p:cNvGrpSpPr>
            <a:grpSpLocks/>
          </p:cNvGrpSpPr>
          <p:nvPr/>
        </p:nvGrpSpPr>
        <p:grpSpPr bwMode="auto">
          <a:xfrm>
            <a:off x="2439988" y="4105275"/>
            <a:ext cx="6305550" cy="1250950"/>
            <a:chOff x="1537" y="2586"/>
            <a:chExt cx="3972" cy="788"/>
          </a:xfrm>
        </p:grpSpPr>
        <p:grpSp>
          <p:nvGrpSpPr>
            <p:cNvPr id="24936" name="Group 338"/>
            <p:cNvGrpSpPr>
              <a:grpSpLocks/>
            </p:cNvGrpSpPr>
            <p:nvPr/>
          </p:nvGrpSpPr>
          <p:grpSpPr bwMode="auto">
            <a:xfrm>
              <a:off x="1537" y="2602"/>
              <a:ext cx="969" cy="772"/>
              <a:chOff x="1537" y="2602"/>
              <a:chExt cx="969" cy="772"/>
            </a:xfrm>
          </p:grpSpPr>
          <p:sp>
            <p:nvSpPr>
              <p:cNvPr id="24946" name="Freeform 339"/>
              <p:cNvSpPr>
                <a:spLocks/>
              </p:cNvSpPr>
              <p:nvPr/>
            </p:nvSpPr>
            <p:spPr bwMode="auto">
              <a:xfrm>
                <a:off x="1748" y="3078"/>
                <a:ext cx="758" cy="296"/>
              </a:xfrm>
              <a:custGeom>
                <a:avLst/>
                <a:gdLst>
                  <a:gd name="T0" fmla="*/ 0 w 850"/>
                  <a:gd name="T1" fmla="*/ 113 h 383"/>
                  <a:gd name="T2" fmla="*/ 21 w 850"/>
                  <a:gd name="T3" fmla="*/ 113 h 383"/>
                  <a:gd name="T4" fmla="*/ 49 w 850"/>
                  <a:gd name="T5" fmla="*/ 120 h 383"/>
                  <a:gd name="T6" fmla="*/ 78 w 850"/>
                  <a:gd name="T7" fmla="*/ 135 h 383"/>
                  <a:gd name="T8" fmla="*/ 106 w 850"/>
                  <a:gd name="T9" fmla="*/ 135 h 383"/>
                  <a:gd name="T10" fmla="*/ 134 w 850"/>
                  <a:gd name="T11" fmla="*/ 142 h 383"/>
                  <a:gd name="T12" fmla="*/ 163 w 850"/>
                  <a:gd name="T13" fmla="*/ 135 h 383"/>
                  <a:gd name="T14" fmla="*/ 191 w 850"/>
                  <a:gd name="T15" fmla="*/ 135 h 383"/>
                  <a:gd name="T16" fmla="*/ 212 w 850"/>
                  <a:gd name="T17" fmla="*/ 99 h 383"/>
                  <a:gd name="T18" fmla="*/ 241 w 850"/>
                  <a:gd name="T19" fmla="*/ 64 h 383"/>
                  <a:gd name="T20" fmla="*/ 269 w 850"/>
                  <a:gd name="T21" fmla="*/ 64 h 383"/>
                  <a:gd name="T22" fmla="*/ 297 w 850"/>
                  <a:gd name="T23" fmla="*/ 28 h 383"/>
                  <a:gd name="T24" fmla="*/ 326 w 850"/>
                  <a:gd name="T25" fmla="*/ 21 h 383"/>
                  <a:gd name="T26" fmla="*/ 354 w 850"/>
                  <a:gd name="T27" fmla="*/ 21 h 383"/>
                  <a:gd name="T28" fmla="*/ 382 w 850"/>
                  <a:gd name="T29" fmla="*/ 7 h 383"/>
                  <a:gd name="T30" fmla="*/ 411 w 850"/>
                  <a:gd name="T31" fmla="*/ 0 h 383"/>
                  <a:gd name="T32" fmla="*/ 432 w 850"/>
                  <a:gd name="T33" fmla="*/ 0 h 383"/>
                  <a:gd name="T34" fmla="*/ 460 w 850"/>
                  <a:gd name="T35" fmla="*/ 28 h 383"/>
                  <a:gd name="T36" fmla="*/ 489 w 850"/>
                  <a:gd name="T37" fmla="*/ 57 h 383"/>
                  <a:gd name="T38" fmla="*/ 517 w 850"/>
                  <a:gd name="T39" fmla="*/ 57 h 383"/>
                  <a:gd name="T40" fmla="*/ 545 w 850"/>
                  <a:gd name="T41" fmla="*/ 113 h 383"/>
                  <a:gd name="T42" fmla="*/ 574 w 850"/>
                  <a:gd name="T43" fmla="*/ 170 h 383"/>
                  <a:gd name="T44" fmla="*/ 602 w 850"/>
                  <a:gd name="T45" fmla="*/ 170 h 383"/>
                  <a:gd name="T46" fmla="*/ 630 w 850"/>
                  <a:gd name="T47" fmla="*/ 205 h 383"/>
                  <a:gd name="T48" fmla="*/ 652 w 850"/>
                  <a:gd name="T49" fmla="*/ 234 h 383"/>
                  <a:gd name="T50" fmla="*/ 680 w 850"/>
                  <a:gd name="T51" fmla="*/ 234 h 383"/>
                  <a:gd name="T52" fmla="*/ 708 w 850"/>
                  <a:gd name="T53" fmla="*/ 255 h 383"/>
                  <a:gd name="T54" fmla="*/ 737 w 850"/>
                  <a:gd name="T55" fmla="*/ 291 h 383"/>
                  <a:gd name="T56" fmla="*/ 765 w 850"/>
                  <a:gd name="T57" fmla="*/ 291 h 383"/>
                  <a:gd name="T58" fmla="*/ 793 w 850"/>
                  <a:gd name="T59" fmla="*/ 326 h 383"/>
                  <a:gd name="T60" fmla="*/ 822 w 850"/>
                  <a:gd name="T61" fmla="*/ 383 h 383"/>
                  <a:gd name="T62" fmla="*/ 850 w 850"/>
                  <a:gd name="T63" fmla="*/ 383 h 383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850"/>
                  <a:gd name="T97" fmla="*/ 0 h 383"/>
                  <a:gd name="T98" fmla="*/ 850 w 850"/>
                  <a:gd name="T99" fmla="*/ 383 h 383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850" h="383">
                    <a:moveTo>
                      <a:pt x="0" y="113"/>
                    </a:moveTo>
                    <a:lnTo>
                      <a:pt x="21" y="113"/>
                    </a:lnTo>
                    <a:lnTo>
                      <a:pt x="49" y="120"/>
                    </a:lnTo>
                    <a:lnTo>
                      <a:pt x="78" y="135"/>
                    </a:lnTo>
                    <a:lnTo>
                      <a:pt x="106" y="135"/>
                    </a:lnTo>
                    <a:lnTo>
                      <a:pt x="134" y="142"/>
                    </a:lnTo>
                    <a:lnTo>
                      <a:pt x="163" y="135"/>
                    </a:lnTo>
                    <a:lnTo>
                      <a:pt x="191" y="135"/>
                    </a:lnTo>
                    <a:lnTo>
                      <a:pt x="212" y="99"/>
                    </a:lnTo>
                    <a:lnTo>
                      <a:pt x="241" y="64"/>
                    </a:lnTo>
                    <a:lnTo>
                      <a:pt x="269" y="64"/>
                    </a:lnTo>
                    <a:lnTo>
                      <a:pt x="297" y="28"/>
                    </a:lnTo>
                    <a:lnTo>
                      <a:pt x="326" y="21"/>
                    </a:lnTo>
                    <a:lnTo>
                      <a:pt x="354" y="21"/>
                    </a:lnTo>
                    <a:lnTo>
                      <a:pt x="382" y="7"/>
                    </a:lnTo>
                    <a:lnTo>
                      <a:pt x="411" y="0"/>
                    </a:lnTo>
                    <a:lnTo>
                      <a:pt x="432" y="0"/>
                    </a:lnTo>
                    <a:lnTo>
                      <a:pt x="460" y="28"/>
                    </a:lnTo>
                    <a:lnTo>
                      <a:pt x="489" y="57"/>
                    </a:lnTo>
                    <a:lnTo>
                      <a:pt x="517" y="57"/>
                    </a:lnTo>
                    <a:lnTo>
                      <a:pt x="545" y="113"/>
                    </a:lnTo>
                    <a:lnTo>
                      <a:pt x="574" y="170"/>
                    </a:lnTo>
                    <a:lnTo>
                      <a:pt x="602" y="170"/>
                    </a:lnTo>
                    <a:lnTo>
                      <a:pt x="630" y="205"/>
                    </a:lnTo>
                    <a:lnTo>
                      <a:pt x="652" y="234"/>
                    </a:lnTo>
                    <a:lnTo>
                      <a:pt x="680" y="234"/>
                    </a:lnTo>
                    <a:lnTo>
                      <a:pt x="708" y="255"/>
                    </a:lnTo>
                    <a:lnTo>
                      <a:pt x="737" y="291"/>
                    </a:lnTo>
                    <a:lnTo>
                      <a:pt x="765" y="291"/>
                    </a:lnTo>
                    <a:lnTo>
                      <a:pt x="793" y="326"/>
                    </a:lnTo>
                    <a:lnTo>
                      <a:pt x="822" y="383"/>
                    </a:lnTo>
                    <a:lnTo>
                      <a:pt x="850" y="383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_tradnl"/>
              </a:p>
            </p:txBody>
          </p:sp>
          <p:graphicFrame>
            <p:nvGraphicFramePr>
              <p:cNvPr id="24582" name="Object 6"/>
              <p:cNvGraphicFramePr>
                <a:graphicFrameLocks noChangeAspect="1"/>
              </p:cNvGraphicFramePr>
              <p:nvPr/>
            </p:nvGraphicFramePr>
            <p:xfrm>
              <a:off x="1537" y="2602"/>
              <a:ext cx="415" cy="3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271" name="Fotografía de Photo Editor" r:id="rId11" imgW="276117" imgH="247685" progId="MSPhotoEd.3">
                      <p:embed/>
                    </p:oleObj>
                  </mc:Choice>
                  <mc:Fallback>
                    <p:oleObj name="Fotografía de Photo Editor" r:id="rId11" imgW="276117" imgH="247685" progId="MSPhotoEd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lum contrast="36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37" y="2602"/>
                            <a:ext cx="415" cy="3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xmlns="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4947" name="Line 341"/>
              <p:cNvSpPr>
                <a:spLocks noChangeShapeType="1"/>
              </p:cNvSpPr>
              <p:nvPr/>
            </p:nvSpPr>
            <p:spPr bwMode="auto">
              <a:xfrm>
                <a:off x="1542" y="2790"/>
                <a:ext cx="396" cy="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937" name="Group 342"/>
            <p:cNvGrpSpPr>
              <a:grpSpLocks/>
            </p:cNvGrpSpPr>
            <p:nvPr/>
          </p:nvGrpSpPr>
          <p:grpSpPr bwMode="auto">
            <a:xfrm>
              <a:off x="2545" y="2586"/>
              <a:ext cx="960" cy="667"/>
              <a:chOff x="2545" y="2586"/>
              <a:chExt cx="960" cy="667"/>
            </a:xfrm>
          </p:grpSpPr>
          <p:sp>
            <p:nvSpPr>
              <p:cNvPr id="24944" name="Freeform 343"/>
              <p:cNvSpPr>
                <a:spLocks/>
              </p:cNvSpPr>
              <p:nvPr/>
            </p:nvSpPr>
            <p:spPr bwMode="auto">
              <a:xfrm>
                <a:off x="2747" y="3078"/>
                <a:ext cx="758" cy="175"/>
              </a:xfrm>
              <a:custGeom>
                <a:avLst/>
                <a:gdLst>
                  <a:gd name="T0" fmla="*/ 0 w 850"/>
                  <a:gd name="T1" fmla="*/ 191 h 227"/>
                  <a:gd name="T2" fmla="*/ 21 w 850"/>
                  <a:gd name="T3" fmla="*/ 191 h 227"/>
                  <a:gd name="T4" fmla="*/ 49 w 850"/>
                  <a:gd name="T5" fmla="*/ 184 h 227"/>
                  <a:gd name="T6" fmla="*/ 77 w 850"/>
                  <a:gd name="T7" fmla="*/ 184 h 227"/>
                  <a:gd name="T8" fmla="*/ 106 w 850"/>
                  <a:gd name="T9" fmla="*/ 184 h 227"/>
                  <a:gd name="T10" fmla="*/ 134 w 850"/>
                  <a:gd name="T11" fmla="*/ 191 h 227"/>
                  <a:gd name="T12" fmla="*/ 163 w 850"/>
                  <a:gd name="T13" fmla="*/ 170 h 227"/>
                  <a:gd name="T14" fmla="*/ 191 w 850"/>
                  <a:gd name="T15" fmla="*/ 170 h 227"/>
                  <a:gd name="T16" fmla="*/ 212 w 850"/>
                  <a:gd name="T17" fmla="*/ 170 h 227"/>
                  <a:gd name="T18" fmla="*/ 240 w 850"/>
                  <a:gd name="T19" fmla="*/ 156 h 227"/>
                  <a:gd name="T20" fmla="*/ 269 w 850"/>
                  <a:gd name="T21" fmla="*/ 113 h 227"/>
                  <a:gd name="T22" fmla="*/ 297 w 850"/>
                  <a:gd name="T23" fmla="*/ 42 h 227"/>
                  <a:gd name="T24" fmla="*/ 326 w 850"/>
                  <a:gd name="T25" fmla="*/ 28 h 227"/>
                  <a:gd name="T26" fmla="*/ 354 w 850"/>
                  <a:gd name="T27" fmla="*/ 28 h 227"/>
                  <a:gd name="T28" fmla="*/ 382 w 850"/>
                  <a:gd name="T29" fmla="*/ 28 h 227"/>
                  <a:gd name="T30" fmla="*/ 411 w 850"/>
                  <a:gd name="T31" fmla="*/ 0 h 227"/>
                  <a:gd name="T32" fmla="*/ 432 w 850"/>
                  <a:gd name="T33" fmla="*/ 0 h 227"/>
                  <a:gd name="T34" fmla="*/ 460 w 850"/>
                  <a:gd name="T35" fmla="*/ 28 h 227"/>
                  <a:gd name="T36" fmla="*/ 489 w 850"/>
                  <a:gd name="T37" fmla="*/ 57 h 227"/>
                  <a:gd name="T38" fmla="*/ 517 w 850"/>
                  <a:gd name="T39" fmla="*/ 78 h 227"/>
                  <a:gd name="T40" fmla="*/ 545 w 850"/>
                  <a:gd name="T41" fmla="*/ 135 h 227"/>
                  <a:gd name="T42" fmla="*/ 574 w 850"/>
                  <a:gd name="T43" fmla="*/ 184 h 227"/>
                  <a:gd name="T44" fmla="*/ 602 w 850"/>
                  <a:gd name="T45" fmla="*/ 170 h 227"/>
                  <a:gd name="T46" fmla="*/ 630 w 850"/>
                  <a:gd name="T47" fmla="*/ 191 h 227"/>
                  <a:gd name="T48" fmla="*/ 652 w 850"/>
                  <a:gd name="T49" fmla="*/ 205 h 227"/>
                  <a:gd name="T50" fmla="*/ 680 w 850"/>
                  <a:gd name="T51" fmla="*/ 205 h 227"/>
                  <a:gd name="T52" fmla="*/ 708 w 850"/>
                  <a:gd name="T53" fmla="*/ 205 h 227"/>
                  <a:gd name="T54" fmla="*/ 737 w 850"/>
                  <a:gd name="T55" fmla="*/ 213 h 227"/>
                  <a:gd name="T56" fmla="*/ 765 w 850"/>
                  <a:gd name="T57" fmla="*/ 205 h 227"/>
                  <a:gd name="T58" fmla="*/ 793 w 850"/>
                  <a:gd name="T59" fmla="*/ 205 h 227"/>
                  <a:gd name="T60" fmla="*/ 822 w 850"/>
                  <a:gd name="T61" fmla="*/ 227 h 227"/>
                  <a:gd name="T62" fmla="*/ 850 w 850"/>
                  <a:gd name="T63" fmla="*/ 227 h 22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850"/>
                  <a:gd name="T97" fmla="*/ 0 h 227"/>
                  <a:gd name="T98" fmla="*/ 850 w 850"/>
                  <a:gd name="T99" fmla="*/ 227 h 227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850" h="227">
                    <a:moveTo>
                      <a:pt x="0" y="191"/>
                    </a:moveTo>
                    <a:lnTo>
                      <a:pt x="21" y="191"/>
                    </a:lnTo>
                    <a:lnTo>
                      <a:pt x="49" y="184"/>
                    </a:lnTo>
                    <a:lnTo>
                      <a:pt x="77" y="184"/>
                    </a:lnTo>
                    <a:lnTo>
                      <a:pt x="106" y="184"/>
                    </a:lnTo>
                    <a:lnTo>
                      <a:pt x="134" y="191"/>
                    </a:lnTo>
                    <a:lnTo>
                      <a:pt x="163" y="170"/>
                    </a:lnTo>
                    <a:lnTo>
                      <a:pt x="191" y="170"/>
                    </a:lnTo>
                    <a:lnTo>
                      <a:pt x="212" y="170"/>
                    </a:lnTo>
                    <a:lnTo>
                      <a:pt x="240" y="156"/>
                    </a:lnTo>
                    <a:lnTo>
                      <a:pt x="269" y="113"/>
                    </a:lnTo>
                    <a:lnTo>
                      <a:pt x="297" y="42"/>
                    </a:lnTo>
                    <a:lnTo>
                      <a:pt x="326" y="28"/>
                    </a:lnTo>
                    <a:lnTo>
                      <a:pt x="354" y="28"/>
                    </a:lnTo>
                    <a:lnTo>
                      <a:pt x="382" y="28"/>
                    </a:lnTo>
                    <a:lnTo>
                      <a:pt x="411" y="0"/>
                    </a:lnTo>
                    <a:lnTo>
                      <a:pt x="432" y="0"/>
                    </a:lnTo>
                    <a:lnTo>
                      <a:pt x="460" y="28"/>
                    </a:lnTo>
                    <a:lnTo>
                      <a:pt x="489" y="57"/>
                    </a:lnTo>
                    <a:lnTo>
                      <a:pt x="517" y="78"/>
                    </a:lnTo>
                    <a:lnTo>
                      <a:pt x="545" y="135"/>
                    </a:lnTo>
                    <a:lnTo>
                      <a:pt x="574" y="184"/>
                    </a:lnTo>
                    <a:lnTo>
                      <a:pt x="602" y="170"/>
                    </a:lnTo>
                    <a:lnTo>
                      <a:pt x="630" y="191"/>
                    </a:lnTo>
                    <a:lnTo>
                      <a:pt x="652" y="205"/>
                    </a:lnTo>
                    <a:lnTo>
                      <a:pt x="680" y="205"/>
                    </a:lnTo>
                    <a:lnTo>
                      <a:pt x="708" y="205"/>
                    </a:lnTo>
                    <a:lnTo>
                      <a:pt x="737" y="213"/>
                    </a:lnTo>
                    <a:lnTo>
                      <a:pt x="765" y="205"/>
                    </a:lnTo>
                    <a:lnTo>
                      <a:pt x="793" y="205"/>
                    </a:lnTo>
                    <a:lnTo>
                      <a:pt x="822" y="227"/>
                    </a:lnTo>
                    <a:lnTo>
                      <a:pt x="850" y="227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_tradnl"/>
              </a:p>
            </p:txBody>
          </p:sp>
          <p:graphicFrame>
            <p:nvGraphicFramePr>
              <p:cNvPr id="24581" name="Object 5"/>
              <p:cNvGraphicFramePr>
                <a:graphicFrameLocks noChangeAspect="1"/>
              </p:cNvGraphicFramePr>
              <p:nvPr/>
            </p:nvGraphicFramePr>
            <p:xfrm>
              <a:off x="2545" y="2586"/>
              <a:ext cx="415" cy="3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272" name="Fotografía de Photo Editor" r:id="rId12" imgW="276117" imgH="247685" progId="MSPhotoEd.3">
                      <p:embed/>
                    </p:oleObj>
                  </mc:Choice>
                  <mc:Fallback>
                    <p:oleObj name="Fotografía de Photo Editor" r:id="rId12" imgW="276117" imgH="247685" progId="MSPhotoEd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lum contrast="36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545" y="2586"/>
                            <a:ext cx="415" cy="3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xmlns="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4945" name="Line 345"/>
              <p:cNvSpPr>
                <a:spLocks noChangeShapeType="1"/>
              </p:cNvSpPr>
              <p:nvPr/>
            </p:nvSpPr>
            <p:spPr bwMode="auto">
              <a:xfrm flipV="1">
                <a:off x="2550" y="2688"/>
                <a:ext cx="396" cy="168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938" name="Group 346"/>
            <p:cNvGrpSpPr>
              <a:grpSpLocks/>
            </p:cNvGrpSpPr>
            <p:nvPr/>
          </p:nvGrpSpPr>
          <p:grpSpPr bwMode="auto">
            <a:xfrm>
              <a:off x="3545" y="2610"/>
              <a:ext cx="965" cy="693"/>
              <a:chOff x="3545" y="2610"/>
              <a:chExt cx="965" cy="693"/>
            </a:xfrm>
          </p:grpSpPr>
          <p:sp>
            <p:nvSpPr>
              <p:cNvPr id="24942" name="Freeform 347"/>
              <p:cNvSpPr>
                <a:spLocks/>
              </p:cNvSpPr>
              <p:nvPr/>
            </p:nvSpPr>
            <p:spPr bwMode="auto">
              <a:xfrm>
                <a:off x="3751" y="3078"/>
                <a:ext cx="759" cy="225"/>
              </a:xfrm>
              <a:custGeom>
                <a:avLst/>
                <a:gdLst>
                  <a:gd name="T0" fmla="*/ 0 w 851"/>
                  <a:gd name="T1" fmla="*/ 177 h 291"/>
                  <a:gd name="T2" fmla="*/ 22 w 851"/>
                  <a:gd name="T3" fmla="*/ 177 h 291"/>
                  <a:gd name="T4" fmla="*/ 50 w 851"/>
                  <a:gd name="T5" fmla="*/ 177 h 291"/>
                  <a:gd name="T6" fmla="*/ 78 w 851"/>
                  <a:gd name="T7" fmla="*/ 184 h 291"/>
                  <a:gd name="T8" fmla="*/ 107 w 851"/>
                  <a:gd name="T9" fmla="*/ 184 h 291"/>
                  <a:gd name="T10" fmla="*/ 135 w 851"/>
                  <a:gd name="T11" fmla="*/ 184 h 291"/>
                  <a:gd name="T12" fmla="*/ 163 w 851"/>
                  <a:gd name="T13" fmla="*/ 170 h 291"/>
                  <a:gd name="T14" fmla="*/ 192 w 851"/>
                  <a:gd name="T15" fmla="*/ 163 h 291"/>
                  <a:gd name="T16" fmla="*/ 213 w 851"/>
                  <a:gd name="T17" fmla="*/ 170 h 291"/>
                  <a:gd name="T18" fmla="*/ 241 w 851"/>
                  <a:gd name="T19" fmla="*/ 163 h 291"/>
                  <a:gd name="T20" fmla="*/ 270 w 851"/>
                  <a:gd name="T21" fmla="*/ 184 h 291"/>
                  <a:gd name="T22" fmla="*/ 298 w 851"/>
                  <a:gd name="T23" fmla="*/ 170 h 291"/>
                  <a:gd name="T24" fmla="*/ 326 w 851"/>
                  <a:gd name="T25" fmla="*/ 92 h 291"/>
                  <a:gd name="T26" fmla="*/ 355 w 851"/>
                  <a:gd name="T27" fmla="*/ 78 h 291"/>
                  <a:gd name="T28" fmla="*/ 383 w 851"/>
                  <a:gd name="T29" fmla="*/ 28 h 291"/>
                  <a:gd name="T30" fmla="*/ 411 w 851"/>
                  <a:gd name="T31" fmla="*/ 0 h 291"/>
                  <a:gd name="T32" fmla="*/ 433 w 851"/>
                  <a:gd name="T33" fmla="*/ 0 h 291"/>
                  <a:gd name="T34" fmla="*/ 461 w 851"/>
                  <a:gd name="T35" fmla="*/ 28 h 291"/>
                  <a:gd name="T36" fmla="*/ 489 w 851"/>
                  <a:gd name="T37" fmla="*/ 28 h 291"/>
                  <a:gd name="T38" fmla="*/ 518 w 851"/>
                  <a:gd name="T39" fmla="*/ 71 h 291"/>
                  <a:gd name="T40" fmla="*/ 546 w 851"/>
                  <a:gd name="T41" fmla="*/ 135 h 291"/>
                  <a:gd name="T42" fmla="*/ 574 w 851"/>
                  <a:gd name="T43" fmla="*/ 156 h 291"/>
                  <a:gd name="T44" fmla="*/ 603 w 851"/>
                  <a:gd name="T45" fmla="*/ 191 h 291"/>
                  <a:gd name="T46" fmla="*/ 631 w 851"/>
                  <a:gd name="T47" fmla="*/ 191 h 291"/>
                  <a:gd name="T48" fmla="*/ 652 w 851"/>
                  <a:gd name="T49" fmla="*/ 198 h 291"/>
                  <a:gd name="T50" fmla="*/ 681 w 851"/>
                  <a:gd name="T51" fmla="*/ 227 h 291"/>
                  <a:gd name="T52" fmla="*/ 709 w 851"/>
                  <a:gd name="T53" fmla="*/ 213 h 291"/>
                  <a:gd name="T54" fmla="*/ 737 w 851"/>
                  <a:gd name="T55" fmla="*/ 248 h 291"/>
                  <a:gd name="T56" fmla="*/ 766 w 851"/>
                  <a:gd name="T57" fmla="*/ 248 h 291"/>
                  <a:gd name="T58" fmla="*/ 794 w 851"/>
                  <a:gd name="T59" fmla="*/ 241 h 291"/>
                  <a:gd name="T60" fmla="*/ 822 w 851"/>
                  <a:gd name="T61" fmla="*/ 291 h 291"/>
                  <a:gd name="T62" fmla="*/ 851 w 851"/>
                  <a:gd name="T63" fmla="*/ 291 h 291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851"/>
                  <a:gd name="T97" fmla="*/ 0 h 291"/>
                  <a:gd name="T98" fmla="*/ 851 w 851"/>
                  <a:gd name="T99" fmla="*/ 291 h 291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851" h="291">
                    <a:moveTo>
                      <a:pt x="0" y="177"/>
                    </a:moveTo>
                    <a:lnTo>
                      <a:pt x="22" y="177"/>
                    </a:lnTo>
                    <a:lnTo>
                      <a:pt x="50" y="177"/>
                    </a:lnTo>
                    <a:lnTo>
                      <a:pt x="78" y="184"/>
                    </a:lnTo>
                    <a:lnTo>
                      <a:pt x="107" y="184"/>
                    </a:lnTo>
                    <a:lnTo>
                      <a:pt x="135" y="184"/>
                    </a:lnTo>
                    <a:lnTo>
                      <a:pt x="163" y="170"/>
                    </a:lnTo>
                    <a:lnTo>
                      <a:pt x="192" y="163"/>
                    </a:lnTo>
                    <a:lnTo>
                      <a:pt x="213" y="170"/>
                    </a:lnTo>
                    <a:lnTo>
                      <a:pt x="241" y="163"/>
                    </a:lnTo>
                    <a:lnTo>
                      <a:pt x="270" y="184"/>
                    </a:lnTo>
                    <a:lnTo>
                      <a:pt x="298" y="170"/>
                    </a:lnTo>
                    <a:lnTo>
                      <a:pt x="326" y="92"/>
                    </a:lnTo>
                    <a:lnTo>
                      <a:pt x="355" y="78"/>
                    </a:lnTo>
                    <a:lnTo>
                      <a:pt x="383" y="28"/>
                    </a:lnTo>
                    <a:lnTo>
                      <a:pt x="411" y="0"/>
                    </a:lnTo>
                    <a:lnTo>
                      <a:pt x="433" y="0"/>
                    </a:lnTo>
                    <a:lnTo>
                      <a:pt x="461" y="28"/>
                    </a:lnTo>
                    <a:lnTo>
                      <a:pt x="489" y="28"/>
                    </a:lnTo>
                    <a:lnTo>
                      <a:pt x="518" y="71"/>
                    </a:lnTo>
                    <a:lnTo>
                      <a:pt x="546" y="135"/>
                    </a:lnTo>
                    <a:lnTo>
                      <a:pt x="574" y="156"/>
                    </a:lnTo>
                    <a:lnTo>
                      <a:pt x="603" y="191"/>
                    </a:lnTo>
                    <a:lnTo>
                      <a:pt x="631" y="191"/>
                    </a:lnTo>
                    <a:lnTo>
                      <a:pt x="652" y="198"/>
                    </a:lnTo>
                    <a:lnTo>
                      <a:pt x="681" y="227"/>
                    </a:lnTo>
                    <a:lnTo>
                      <a:pt x="709" y="213"/>
                    </a:lnTo>
                    <a:lnTo>
                      <a:pt x="737" y="248"/>
                    </a:lnTo>
                    <a:lnTo>
                      <a:pt x="766" y="248"/>
                    </a:lnTo>
                    <a:lnTo>
                      <a:pt x="794" y="241"/>
                    </a:lnTo>
                    <a:lnTo>
                      <a:pt x="822" y="291"/>
                    </a:lnTo>
                    <a:lnTo>
                      <a:pt x="851" y="291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_tradnl"/>
              </a:p>
            </p:txBody>
          </p:sp>
          <p:graphicFrame>
            <p:nvGraphicFramePr>
              <p:cNvPr id="24580" name="Object 4"/>
              <p:cNvGraphicFramePr>
                <a:graphicFrameLocks noChangeAspect="1"/>
              </p:cNvGraphicFramePr>
              <p:nvPr/>
            </p:nvGraphicFramePr>
            <p:xfrm>
              <a:off x="3545" y="2610"/>
              <a:ext cx="415" cy="3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273" name="Fotografía de Photo Editor" r:id="rId13" imgW="276117" imgH="247685" progId="MSPhotoEd.3">
                      <p:embed/>
                    </p:oleObj>
                  </mc:Choice>
                  <mc:Fallback>
                    <p:oleObj name="Fotografía de Photo Editor" r:id="rId13" imgW="276117" imgH="247685" progId="MSPhotoEd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lum contrast="36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45" y="2610"/>
                            <a:ext cx="415" cy="3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xmlns="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4943" name="Line 349"/>
              <p:cNvSpPr>
                <a:spLocks noChangeShapeType="1"/>
              </p:cNvSpPr>
              <p:nvPr/>
            </p:nvSpPr>
            <p:spPr bwMode="auto">
              <a:xfrm flipV="1">
                <a:off x="3558" y="2616"/>
                <a:ext cx="396" cy="348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939" name="Group 350"/>
            <p:cNvGrpSpPr>
              <a:grpSpLocks/>
            </p:cNvGrpSpPr>
            <p:nvPr/>
          </p:nvGrpSpPr>
          <p:grpSpPr bwMode="auto">
            <a:xfrm>
              <a:off x="4553" y="2592"/>
              <a:ext cx="956" cy="782"/>
              <a:chOff x="4553" y="2592"/>
              <a:chExt cx="956" cy="782"/>
            </a:xfrm>
          </p:grpSpPr>
          <p:sp>
            <p:nvSpPr>
              <p:cNvPr id="24940" name="Freeform 351"/>
              <p:cNvSpPr>
                <a:spLocks/>
              </p:cNvSpPr>
              <p:nvPr/>
            </p:nvSpPr>
            <p:spPr bwMode="auto">
              <a:xfrm>
                <a:off x="4750" y="3078"/>
                <a:ext cx="759" cy="296"/>
              </a:xfrm>
              <a:custGeom>
                <a:avLst/>
                <a:gdLst>
                  <a:gd name="T0" fmla="*/ 0 w 851"/>
                  <a:gd name="T1" fmla="*/ 156 h 383"/>
                  <a:gd name="T2" fmla="*/ 21 w 851"/>
                  <a:gd name="T3" fmla="*/ 156 h 383"/>
                  <a:gd name="T4" fmla="*/ 50 w 851"/>
                  <a:gd name="T5" fmla="*/ 156 h 383"/>
                  <a:gd name="T6" fmla="*/ 78 w 851"/>
                  <a:gd name="T7" fmla="*/ 156 h 383"/>
                  <a:gd name="T8" fmla="*/ 106 w 851"/>
                  <a:gd name="T9" fmla="*/ 156 h 383"/>
                  <a:gd name="T10" fmla="*/ 135 w 851"/>
                  <a:gd name="T11" fmla="*/ 156 h 383"/>
                  <a:gd name="T12" fmla="*/ 163 w 851"/>
                  <a:gd name="T13" fmla="*/ 156 h 383"/>
                  <a:gd name="T14" fmla="*/ 192 w 851"/>
                  <a:gd name="T15" fmla="*/ 156 h 383"/>
                  <a:gd name="T16" fmla="*/ 213 w 851"/>
                  <a:gd name="T17" fmla="*/ 156 h 383"/>
                  <a:gd name="T18" fmla="*/ 241 w 851"/>
                  <a:gd name="T19" fmla="*/ 156 h 383"/>
                  <a:gd name="T20" fmla="*/ 269 w 851"/>
                  <a:gd name="T21" fmla="*/ 135 h 383"/>
                  <a:gd name="T22" fmla="*/ 298 w 851"/>
                  <a:gd name="T23" fmla="*/ 135 h 383"/>
                  <a:gd name="T24" fmla="*/ 326 w 851"/>
                  <a:gd name="T25" fmla="*/ 92 h 383"/>
                  <a:gd name="T26" fmla="*/ 355 w 851"/>
                  <a:gd name="T27" fmla="*/ 28 h 383"/>
                  <a:gd name="T28" fmla="*/ 383 w 851"/>
                  <a:gd name="T29" fmla="*/ 28 h 383"/>
                  <a:gd name="T30" fmla="*/ 411 w 851"/>
                  <a:gd name="T31" fmla="*/ 0 h 383"/>
                  <a:gd name="T32" fmla="*/ 432 w 851"/>
                  <a:gd name="T33" fmla="*/ 0 h 383"/>
                  <a:gd name="T34" fmla="*/ 461 w 851"/>
                  <a:gd name="T35" fmla="*/ 28 h 383"/>
                  <a:gd name="T36" fmla="*/ 489 w 851"/>
                  <a:gd name="T37" fmla="*/ 28 h 383"/>
                  <a:gd name="T38" fmla="*/ 518 w 851"/>
                  <a:gd name="T39" fmla="*/ 50 h 383"/>
                  <a:gd name="T40" fmla="*/ 546 w 851"/>
                  <a:gd name="T41" fmla="*/ 99 h 383"/>
                  <a:gd name="T42" fmla="*/ 574 w 851"/>
                  <a:gd name="T43" fmla="*/ 113 h 383"/>
                  <a:gd name="T44" fmla="*/ 603 w 851"/>
                  <a:gd name="T45" fmla="*/ 170 h 383"/>
                  <a:gd name="T46" fmla="*/ 631 w 851"/>
                  <a:gd name="T47" fmla="*/ 170 h 383"/>
                  <a:gd name="T48" fmla="*/ 652 w 851"/>
                  <a:gd name="T49" fmla="*/ 213 h 383"/>
                  <a:gd name="T50" fmla="*/ 681 w 851"/>
                  <a:gd name="T51" fmla="*/ 234 h 383"/>
                  <a:gd name="T52" fmla="*/ 709 w 851"/>
                  <a:gd name="T53" fmla="*/ 227 h 383"/>
                  <a:gd name="T54" fmla="*/ 737 w 851"/>
                  <a:gd name="T55" fmla="*/ 291 h 383"/>
                  <a:gd name="T56" fmla="*/ 766 w 851"/>
                  <a:gd name="T57" fmla="*/ 291 h 383"/>
                  <a:gd name="T58" fmla="*/ 794 w 851"/>
                  <a:gd name="T59" fmla="*/ 333 h 383"/>
                  <a:gd name="T60" fmla="*/ 822 w 851"/>
                  <a:gd name="T61" fmla="*/ 383 h 383"/>
                  <a:gd name="T62" fmla="*/ 851 w 851"/>
                  <a:gd name="T63" fmla="*/ 383 h 383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851"/>
                  <a:gd name="T97" fmla="*/ 0 h 383"/>
                  <a:gd name="T98" fmla="*/ 851 w 851"/>
                  <a:gd name="T99" fmla="*/ 383 h 383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851" h="383">
                    <a:moveTo>
                      <a:pt x="0" y="156"/>
                    </a:moveTo>
                    <a:lnTo>
                      <a:pt x="21" y="156"/>
                    </a:lnTo>
                    <a:lnTo>
                      <a:pt x="50" y="156"/>
                    </a:lnTo>
                    <a:lnTo>
                      <a:pt x="78" y="156"/>
                    </a:lnTo>
                    <a:lnTo>
                      <a:pt x="106" y="156"/>
                    </a:lnTo>
                    <a:lnTo>
                      <a:pt x="135" y="156"/>
                    </a:lnTo>
                    <a:lnTo>
                      <a:pt x="163" y="156"/>
                    </a:lnTo>
                    <a:lnTo>
                      <a:pt x="192" y="156"/>
                    </a:lnTo>
                    <a:lnTo>
                      <a:pt x="213" y="156"/>
                    </a:lnTo>
                    <a:lnTo>
                      <a:pt x="241" y="156"/>
                    </a:lnTo>
                    <a:lnTo>
                      <a:pt x="269" y="135"/>
                    </a:lnTo>
                    <a:lnTo>
                      <a:pt x="298" y="135"/>
                    </a:lnTo>
                    <a:lnTo>
                      <a:pt x="326" y="92"/>
                    </a:lnTo>
                    <a:lnTo>
                      <a:pt x="355" y="28"/>
                    </a:lnTo>
                    <a:lnTo>
                      <a:pt x="383" y="28"/>
                    </a:lnTo>
                    <a:lnTo>
                      <a:pt x="411" y="0"/>
                    </a:lnTo>
                    <a:lnTo>
                      <a:pt x="432" y="0"/>
                    </a:lnTo>
                    <a:lnTo>
                      <a:pt x="461" y="28"/>
                    </a:lnTo>
                    <a:lnTo>
                      <a:pt x="489" y="28"/>
                    </a:lnTo>
                    <a:lnTo>
                      <a:pt x="518" y="50"/>
                    </a:lnTo>
                    <a:lnTo>
                      <a:pt x="546" y="99"/>
                    </a:lnTo>
                    <a:lnTo>
                      <a:pt x="574" y="113"/>
                    </a:lnTo>
                    <a:lnTo>
                      <a:pt x="603" y="170"/>
                    </a:lnTo>
                    <a:lnTo>
                      <a:pt x="631" y="170"/>
                    </a:lnTo>
                    <a:lnTo>
                      <a:pt x="652" y="213"/>
                    </a:lnTo>
                    <a:lnTo>
                      <a:pt x="681" y="234"/>
                    </a:lnTo>
                    <a:lnTo>
                      <a:pt x="709" y="227"/>
                    </a:lnTo>
                    <a:lnTo>
                      <a:pt x="737" y="291"/>
                    </a:lnTo>
                    <a:lnTo>
                      <a:pt x="766" y="291"/>
                    </a:lnTo>
                    <a:lnTo>
                      <a:pt x="794" y="333"/>
                    </a:lnTo>
                    <a:lnTo>
                      <a:pt x="822" y="383"/>
                    </a:lnTo>
                    <a:lnTo>
                      <a:pt x="851" y="383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_tradnl"/>
              </a:p>
            </p:txBody>
          </p:sp>
          <p:graphicFrame>
            <p:nvGraphicFramePr>
              <p:cNvPr id="24579" name="Object 3"/>
              <p:cNvGraphicFramePr>
                <a:graphicFrameLocks noChangeAspect="1"/>
              </p:cNvGraphicFramePr>
              <p:nvPr/>
            </p:nvGraphicFramePr>
            <p:xfrm>
              <a:off x="4553" y="2594"/>
              <a:ext cx="415" cy="3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274" name="Fotografía de Photo Editor" r:id="rId14" imgW="276117" imgH="247685" progId="MSPhotoEd.3">
                      <p:embed/>
                    </p:oleObj>
                  </mc:Choice>
                  <mc:Fallback>
                    <p:oleObj name="Fotografía de Photo Editor" r:id="rId14" imgW="276117" imgH="247685" progId="MSPhotoEd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lum contrast="36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53" y="2594"/>
                            <a:ext cx="415" cy="3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xmlns="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4941" name="Line 353"/>
              <p:cNvSpPr>
                <a:spLocks noChangeShapeType="1"/>
              </p:cNvSpPr>
              <p:nvPr/>
            </p:nvSpPr>
            <p:spPr bwMode="auto">
              <a:xfrm flipV="1">
                <a:off x="4674" y="2592"/>
                <a:ext cx="192" cy="36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" name="Group 355"/>
          <p:cNvGrpSpPr>
            <a:grpSpLocks/>
          </p:cNvGrpSpPr>
          <p:nvPr/>
        </p:nvGrpSpPr>
        <p:grpSpPr bwMode="auto">
          <a:xfrm>
            <a:off x="4391025" y="2667000"/>
            <a:ext cx="4343400" cy="847725"/>
            <a:chOff x="2766" y="1680"/>
            <a:chExt cx="2736" cy="534"/>
          </a:xfrm>
        </p:grpSpPr>
        <p:grpSp>
          <p:nvGrpSpPr>
            <p:cNvPr id="24927" name="Group 356"/>
            <p:cNvGrpSpPr>
              <a:grpSpLocks/>
            </p:cNvGrpSpPr>
            <p:nvPr/>
          </p:nvGrpSpPr>
          <p:grpSpPr bwMode="auto">
            <a:xfrm>
              <a:off x="2766" y="1710"/>
              <a:ext cx="732" cy="420"/>
              <a:chOff x="1764" y="1692"/>
              <a:chExt cx="732" cy="300"/>
            </a:xfrm>
          </p:grpSpPr>
          <p:sp>
            <p:nvSpPr>
              <p:cNvPr id="24934" name="Line 357"/>
              <p:cNvSpPr>
                <a:spLocks noChangeShapeType="1"/>
              </p:cNvSpPr>
              <p:nvPr/>
            </p:nvSpPr>
            <p:spPr bwMode="auto">
              <a:xfrm>
                <a:off x="1764" y="1992"/>
                <a:ext cx="7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35" name="Line 358"/>
              <p:cNvSpPr>
                <a:spLocks noChangeShapeType="1"/>
              </p:cNvSpPr>
              <p:nvPr/>
            </p:nvSpPr>
            <p:spPr bwMode="auto">
              <a:xfrm flipV="1">
                <a:off x="1830" y="1692"/>
                <a:ext cx="0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928" name="Group 359"/>
            <p:cNvGrpSpPr>
              <a:grpSpLocks/>
            </p:cNvGrpSpPr>
            <p:nvPr/>
          </p:nvGrpSpPr>
          <p:grpSpPr bwMode="auto">
            <a:xfrm>
              <a:off x="3774" y="1704"/>
              <a:ext cx="732" cy="510"/>
              <a:chOff x="1764" y="1692"/>
              <a:chExt cx="732" cy="300"/>
            </a:xfrm>
          </p:grpSpPr>
          <p:sp>
            <p:nvSpPr>
              <p:cNvPr id="24932" name="Line 360"/>
              <p:cNvSpPr>
                <a:spLocks noChangeShapeType="1"/>
              </p:cNvSpPr>
              <p:nvPr/>
            </p:nvSpPr>
            <p:spPr bwMode="auto">
              <a:xfrm>
                <a:off x="1764" y="1992"/>
                <a:ext cx="7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33" name="Line 361"/>
              <p:cNvSpPr>
                <a:spLocks noChangeShapeType="1"/>
              </p:cNvSpPr>
              <p:nvPr/>
            </p:nvSpPr>
            <p:spPr bwMode="auto">
              <a:xfrm flipV="1">
                <a:off x="1830" y="1692"/>
                <a:ext cx="0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929" name="Group 362"/>
            <p:cNvGrpSpPr>
              <a:grpSpLocks/>
            </p:cNvGrpSpPr>
            <p:nvPr/>
          </p:nvGrpSpPr>
          <p:grpSpPr bwMode="auto">
            <a:xfrm>
              <a:off x="4770" y="1680"/>
              <a:ext cx="732" cy="444"/>
              <a:chOff x="1764" y="1692"/>
              <a:chExt cx="732" cy="300"/>
            </a:xfrm>
          </p:grpSpPr>
          <p:sp>
            <p:nvSpPr>
              <p:cNvPr id="24930" name="Line 363"/>
              <p:cNvSpPr>
                <a:spLocks noChangeShapeType="1"/>
              </p:cNvSpPr>
              <p:nvPr/>
            </p:nvSpPr>
            <p:spPr bwMode="auto">
              <a:xfrm>
                <a:off x="1764" y="1992"/>
                <a:ext cx="7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31" name="Line 364"/>
              <p:cNvSpPr>
                <a:spLocks noChangeShapeType="1"/>
              </p:cNvSpPr>
              <p:nvPr/>
            </p:nvSpPr>
            <p:spPr bwMode="auto">
              <a:xfrm flipV="1">
                <a:off x="1830" y="1692"/>
                <a:ext cx="0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8" name="Group 365"/>
          <p:cNvGrpSpPr>
            <a:grpSpLocks/>
          </p:cNvGrpSpPr>
          <p:nvPr/>
        </p:nvGrpSpPr>
        <p:grpSpPr bwMode="auto">
          <a:xfrm>
            <a:off x="2790825" y="5057775"/>
            <a:ext cx="5934075" cy="323850"/>
            <a:chOff x="1758" y="3186"/>
            <a:chExt cx="3738" cy="204"/>
          </a:xfrm>
        </p:grpSpPr>
        <p:grpSp>
          <p:nvGrpSpPr>
            <p:cNvPr id="24917" name="Group 366"/>
            <p:cNvGrpSpPr>
              <a:grpSpLocks/>
            </p:cNvGrpSpPr>
            <p:nvPr/>
          </p:nvGrpSpPr>
          <p:grpSpPr bwMode="auto">
            <a:xfrm>
              <a:off x="1758" y="3186"/>
              <a:ext cx="732" cy="204"/>
              <a:chOff x="1764" y="1692"/>
              <a:chExt cx="732" cy="300"/>
            </a:xfrm>
          </p:grpSpPr>
          <p:sp>
            <p:nvSpPr>
              <p:cNvPr id="24925" name="Line 367"/>
              <p:cNvSpPr>
                <a:spLocks noChangeShapeType="1"/>
              </p:cNvSpPr>
              <p:nvPr/>
            </p:nvSpPr>
            <p:spPr bwMode="auto">
              <a:xfrm>
                <a:off x="1764" y="1992"/>
                <a:ext cx="7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26" name="Line 368"/>
              <p:cNvSpPr>
                <a:spLocks noChangeShapeType="1"/>
              </p:cNvSpPr>
              <p:nvPr/>
            </p:nvSpPr>
            <p:spPr bwMode="auto">
              <a:xfrm flipV="1">
                <a:off x="1830" y="1692"/>
                <a:ext cx="0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4918" name="Line 369"/>
            <p:cNvSpPr>
              <a:spLocks noChangeShapeType="1"/>
            </p:cNvSpPr>
            <p:nvPr/>
          </p:nvSpPr>
          <p:spPr bwMode="auto">
            <a:xfrm>
              <a:off x="2754" y="3240"/>
              <a:ext cx="7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4919" name="Group 370"/>
            <p:cNvGrpSpPr>
              <a:grpSpLocks/>
            </p:cNvGrpSpPr>
            <p:nvPr/>
          </p:nvGrpSpPr>
          <p:grpSpPr bwMode="auto">
            <a:xfrm>
              <a:off x="3756" y="3234"/>
              <a:ext cx="732" cy="84"/>
              <a:chOff x="1764" y="1692"/>
              <a:chExt cx="732" cy="300"/>
            </a:xfrm>
          </p:grpSpPr>
          <p:sp>
            <p:nvSpPr>
              <p:cNvPr id="24923" name="Line 371"/>
              <p:cNvSpPr>
                <a:spLocks noChangeShapeType="1"/>
              </p:cNvSpPr>
              <p:nvPr/>
            </p:nvSpPr>
            <p:spPr bwMode="auto">
              <a:xfrm>
                <a:off x="1764" y="1992"/>
                <a:ext cx="7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24" name="Line 372"/>
              <p:cNvSpPr>
                <a:spLocks noChangeShapeType="1"/>
              </p:cNvSpPr>
              <p:nvPr/>
            </p:nvSpPr>
            <p:spPr bwMode="auto">
              <a:xfrm flipV="1">
                <a:off x="1830" y="1692"/>
                <a:ext cx="0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920" name="Group 373"/>
            <p:cNvGrpSpPr>
              <a:grpSpLocks/>
            </p:cNvGrpSpPr>
            <p:nvPr/>
          </p:nvGrpSpPr>
          <p:grpSpPr bwMode="auto">
            <a:xfrm>
              <a:off x="4764" y="3192"/>
              <a:ext cx="732" cy="186"/>
              <a:chOff x="1764" y="1692"/>
              <a:chExt cx="732" cy="300"/>
            </a:xfrm>
          </p:grpSpPr>
          <p:sp>
            <p:nvSpPr>
              <p:cNvPr id="24921" name="Line 374"/>
              <p:cNvSpPr>
                <a:spLocks noChangeShapeType="1"/>
              </p:cNvSpPr>
              <p:nvPr/>
            </p:nvSpPr>
            <p:spPr bwMode="auto">
              <a:xfrm>
                <a:off x="1764" y="1992"/>
                <a:ext cx="7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22" name="Line 375"/>
              <p:cNvSpPr>
                <a:spLocks noChangeShapeType="1"/>
              </p:cNvSpPr>
              <p:nvPr/>
            </p:nvSpPr>
            <p:spPr bwMode="auto">
              <a:xfrm flipV="1">
                <a:off x="1830" y="1692"/>
                <a:ext cx="0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2" name="Group 376"/>
          <p:cNvGrpSpPr>
            <a:grpSpLocks/>
          </p:cNvGrpSpPr>
          <p:nvPr/>
        </p:nvGrpSpPr>
        <p:grpSpPr bwMode="auto">
          <a:xfrm>
            <a:off x="609600" y="2282825"/>
            <a:ext cx="3429000" cy="1784350"/>
            <a:chOff x="384" y="1438"/>
            <a:chExt cx="2160" cy="1124"/>
          </a:xfrm>
        </p:grpSpPr>
        <p:sp>
          <p:nvSpPr>
            <p:cNvPr id="24915" name="Line 377"/>
            <p:cNvSpPr>
              <a:spLocks noChangeShapeType="1"/>
            </p:cNvSpPr>
            <p:nvPr/>
          </p:nvSpPr>
          <p:spPr bwMode="auto">
            <a:xfrm flipV="1">
              <a:off x="384" y="1644"/>
              <a:ext cx="216" cy="108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16" name="Freeform 378"/>
            <p:cNvSpPr>
              <a:spLocks/>
            </p:cNvSpPr>
            <p:nvPr/>
          </p:nvSpPr>
          <p:spPr bwMode="auto">
            <a:xfrm>
              <a:off x="654" y="1438"/>
              <a:ext cx="1890" cy="1124"/>
            </a:xfrm>
            <a:custGeom>
              <a:avLst/>
              <a:gdLst>
                <a:gd name="T0" fmla="*/ 1890 w 1890"/>
                <a:gd name="T1" fmla="*/ 1124 h 1124"/>
                <a:gd name="T2" fmla="*/ 720 w 1890"/>
                <a:gd name="T3" fmla="*/ 170 h 1124"/>
                <a:gd name="T4" fmla="*/ 0 w 1890"/>
                <a:gd name="T5" fmla="*/ 104 h 1124"/>
                <a:gd name="T6" fmla="*/ 0 60000 65536"/>
                <a:gd name="T7" fmla="*/ 0 60000 65536"/>
                <a:gd name="T8" fmla="*/ 0 60000 65536"/>
                <a:gd name="T9" fmla="*/ 0 w 1890"/>
                <a:gd name="T10" fmla="*/ 0 h 1124"/>
                <a:gd name="T11" fmla="*/ 1890 w 1890"/>
                <a:gd name="T12" fmla="*/ 1124 h 112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90" h="1124">
                  <a:moveTo>
                    <a:pt x="1890" y="1124"/>
                  </a:moveTo>
                  <a:cubicBezTo>
                    <a:pt x="1462" y="732"/>
                    <a:pt x="1035" y="340"/>
                    <a:pt x="720" y="170"/>
                  </a:cubicBezTo>
                  <a:cubicBezTo>
                    <a:pt x="405" y="0"/>
                    <a:pt x="202" y="52"/>
                    <a:pt x="0" y="104"/>
                  </a:cubicBezTo>
                </a:path>
              </a:pathLst>
            </a:cu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</p:grpSp>
      <p:grpSp>
        <p:nvGrpSpPr>
          <p:cNvPr id="23" name="Group 379"/>
          <p:cNvGrpSpPr>
            <a:grpSpLocks/>
          </p:cNvGrpSpPr>
          <p:nvPr/>
        </p:nvGrpSpPr>
        <p:grpSpPr bwMode="auto">
          <a:xfrm>
            <a:off x="2800350" y="2686050"/>
            <a:ext cx="1162050" cy="476250"/>
            <a:chOff x="1764" y="1692"/>
            <a:chExt cx="732" cy="300"/>
          </a:xfrm>
        </p:grpSpPr>
        <p:grpSp>
          <p:nvGrpSpPr>
            <p:cNvPr id="24911" name="Group 380"/>
            <p:cNvGrpSpPr>
              <a:grpSpLocks/>
            </p:cNvGrpSpPr>
            <p:nvPr/>
          </p:nvGrpSpPr>
          <p:grpSpPr bwMode="auto">
            <a:xfrm>
              <a:off x="1764" y="1692"/>
              <a:ext cx="732" cy="300"/>
              <a:chOff x="1764" y="1692"/>
              <a:chExt cx="732" cy="300"/>
            </a:xfrm>
          </p:grpSpPr>
          <p:sp>
            <p:nvSpPr>
              <p:cNvPr id="24913" name="Line 381"/>
              <p:cNvSpPr>
                <a:spLocks noChangeShapeType="1"/>
              </p:cNvSpPr>
              <p:nvPr/>
            </p:nvSpPr>
            <p:spPr bwMode="auto">
              <a:xfrm>
                <a:off x="1764" y="1992"/>
                <a:ext cx="7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14" name="Line 382"/>
              <p:cNvSpPr>
                <a:spLocks noChangeShapeType="1"/>
              </p:cNvSpPr>
              <p:nvPr/>
            </p:nvSpPr>
            <p:spPr bwMode="auto">
              <a:xfrm flipV="1">
                <a:off x="1830" y="1692"/>
                <a:ext cx="0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4912" name="Text Box 383"/>
            <p:cNvSpPr txBox="1">
              <a:spLocks noChangeArrowheads="1"/>
            </p:cNvSpPr>
            <p:nvPr/>
          </p:nvSpPr>
          <p:spPr bwMode="auto">
            <a:xfrm>
              <a:off x="1838" y="1743"/>
              <a:ext cx="2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es-ES" sz="1600" i="1" u="none"/>
                <a:t>d </a:t>
              </a:r>
            </a:p>
          </p:txBody>
        </p:sp>
      </p:grpSp>
      <p:sp>
        <p:nvSpPr>
          <p:cNvPr id="476544" name="Rectangle 384"/>
          <p:cNvSpPr>
            <a:spLocks noChangeArrowheads="1"/>
          </p:cNvSpPr>
          <p:nvPr/>
        </p:nvSpPr>
        <p:spPr bwMode="auto">
          <a:xfrm>
            <a:off x="4752975" y="5270500"/>
            <a:ext cx="4778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" sz="1600" i="1" u="none"/>
              <a:t>d</a:t>
            </a:r>
            <a:r>
              <a:rPr lang="es-ES" sz="1600" u="none" baseline="-25000"/>
              <a:t>min</a:t>
            </a:r>
          </a:p>
        </p:txBody>
      </p:sp>
      <p:grpSp>
        <p:nvGrpSpPr>
          <p:cNvPr id="25" name="Group 385"/>
          <p:cNvGrpSpPr>
            <a:grpSpLocks/>
          </p:cNvGrpSpPr>
          <p:nvPr/>
        </p:nvGrpSpPr>
        <p:grpSpPr bwMode="auto">
          <a:xfrm>
            <a:off x="2943225" y="2860675"/>
            <a:ext cx="5137150" cy="2536825"/>
            <a:chOff x="1854" y="1802"/>
            <a:chExt cx="3236" cy="1598"/>
          </a:xfrm>
        </p:grpSpPr>
        <p:sp>
          <p:nvSpPr>
            <p:cNvPr id="24905" name="Rectangle 386"/>
            <p:cNvSpPr>
              <a:spLocks noChangeArrowheads="1"/>
            </p:cNvSpPr>
            <p:nvPr/>
          </p:nvSpPr>
          <p:spPr bwMode="auto">
            <a:xfrm>
              <a:off x="2850" y="1814"/>
              <a:ext cx="2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" sz="1600" i="1" u="none"/>
                <a:t>d </a:t>
              </a:r>
              <a:endParaRPr lang="es-ES" sz="1600" u="none" baseline="-25000"/>
            </a:p>
          </p:txBody>
        </p:sp>
        <p:sp>
          <p:nvSpPr>
            <p:cNvPr id="24906" name="Rectangle 387"/>
            <p:cNvSpPr>
              <a:spLocks noChangeArrowheads="1"/>
            </p:cNvSpPr>
            <p:nvPr/>
          </p:nvSpPr>
          <p:spPr bwMode="auto">
            <a:xfrm>
              <a:off x="4818" y="1802"/>
              <a:ext cx="2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" sz="1600" i="1" u="none"/>
                <a:t>d </a:t>
              </a:r>
              <a:endParaRPr lang="es-ES" sz="1600" u="none" baseline="-25000"/>
            </a:p>
          </p:txBody>
        </p:sp>
        <p:sp>
          <p:nvSpPr>
            <p:cNvPr id="24907" name="Rectangle 388"/>
            <p:cNvSpPr>
              <a:spLocks noChangeArrowheads="1"/>
            </p:cNvSpPr>
            <p:nvPr/>
          </p:nvSpPr>
          <p:spPr bwMode="auto">
            <a:xfrm>
              <a:off x="4002" y="3146"/>
              <a:ext cx="2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" sz="1600" i="1" u="none"/>
                <a:t>d </a:t>
              </a:r>
              <a:endParaRPr lang="es-ES" sz="1600" u="none" baseline="-25000"/>
            </a:p>
          </p:txBody>
        </p:sp>
        <p:sp>
          <p:nvSpPr>
            <p:cNvPr id="24908" name="Rectangle 389"/>
            <p:cNvSpPr>
              <a:spLocks noChangeArrowheads="1"/>
            </p:cNvSpPr>
            <p:nvPr/>
          </p:nvSpPr>
          <p:spPr bwMode="auto">
            <a:xfrm>
              <a:off x="1854" y="3188"/>
              <a:ext cx="2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" sz="1600" i="1" u="none"/>
                <a:t>d </a:t>
              </a:r>
              <a:endParaRPr lang="es-ES" sz="1600" u="none" baseline="-25000"/>
            </a:p>
          </p:txBody>
        </p:sp>
        <p:sp>
          <p:nvSpPr>
            <p:cNvPr id="24909" name="Rectangle 390"/>
            <p:cNvSpPr>
              <a:spLocks noChangeArrowheads="1"/>
            </p:cNvSpPr>
            <p:nvPr/>
          </p:nvSpPr>
          <p:spPr bwMode="auto">
            <a:xfrm>
              <a:off x="4890" y="3182"/>
              <a:ext cx="2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" sz="1600" i="1" u="none"/>
                <a:t>d </a:t>
              </a:r>
              <a:endParaRPr lang="es-ES" sz="1600" u="none" baseline="-25000"/>
            </a:p>
          </p:txBody>
        </p:sp>
        <p:sp>
          <p:nvSpPr>
            <p:cNvPr id="24910" name="Rectangle 391"/>
            <p:cNvSpPr>
              <a:spLocks noChangeArrowheads="1"/>
            </p:cNvSpPr>
            <p:nvPr/>
          </p:nvSpPr>
          <p:spPr bwMode="auto">
            <a:xfrm>
              <a:off x="3828" y="1862"/>
              <a:ext cx="2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" sz="1600" i="1" u="none"/>
                <a:t>d </a:t>
              </a:r>
              <a:endParaRPr lang="es-ES" sz="1600" u="none" baseline="-25000"/>
            </a:p>
          </p:txBody>
        </p:sp>
      </p:grpSp>
      <p:sp>
        <p:nvSpPr>
          <p:cNvPr id="24904" name="Text Box 393"/>
          <p:cNvSpPr txBox="1">
            <a:spLocks noChangeArrowheads="1"/>
          </p:cNvSpPr>
          <p:nvPr/>
        </p:nvSpPr>
        <p:spPr bwMode="auto">
          <a:xfrm>
            <a:off x="0" y="6521450"/>
            <a:ext cx="9223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de-DE" sz="1400" b="1" u="none">
                <a:solidFill>
                  <a:srgbClr val="99CCFF"/>
                </a:solidFill>
              </a:rPr>
              <a:t>D.Mery: Crossing Line Profile		                   </a:t>
            </a:r>
            <a:fld id="{52BA885C-FA2A-DA46-A56E-D683851A3C88}" type="slidenum">
              <a:rPr sz="1400" b="1" u="none" noProof="1">
                <a:solidFill>
                  <a:srgbClr val="99CCFF"/>
                </a:solidFill>
              </a:rPr>
              <a:pPr/>
              <a:t>12</a:t>
            </a:fld>
            <a:endParaRPr sz="1400" b="1" u="none" noProof="1">
              <a:solidFill>
                <a:srgbClr val="99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38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6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476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8" presetClass="entr" presetSubtype="3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500"/>
                                        <p:tgtEl>
                                          <p:spTgt spid="476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6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6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554" grpId="0" animBg="1"/>
      <p:bldP spid="476478" grpId="0" animBg="1"/>
      <p:bldP spid="476480" grpId="0" animBg="1"/>
      <p:bldP spid="476544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12"/>
          <p:cNvSpPr>
            <a:spLocks noGrp="1" noChangeArrowheads="1"/>
          </p:cNvSpPr>
          <p:nvPr>
            <p:ph type="title"/>
          </p:nvPr>
        </p:nvSpPr>
        <p:spPr>
          <a:xfrm>
            <a:off x="-168275" y="-100013"/>
            <a:ext cx="5249863" cy="730251"/>
          </a:xfrm>
        </p:spPr>
        <p:txBody>
          <a:bodyPr/>
          <a:lstStyle/>
          <a:p>
            <a:r>
              <a:rPr lang="es-ES_tradnl" sz="3600" b="1">
                <a:solidFill>
                  <a:srgbClr val="99CCFF"/>
                </a:solidFill>
                <a:latin typeface="Garamond" charset="0"/>
              </a:rPr>
              <a:t>[ Crossing line profiles ]</a:t>
            </a:r>
            <a:endParaRPr sz="3600" b="1" noProof="1">
              <a:solidFill>
                <a:srgbClr val="99CCFF"/>
              </a:solidFill>
              <a:latin typeface="Garamond" charset="0"/>
            </a:endParaRPr>
          </a:p>
        </p:txBody>
      </p:sp>
      <p:sp>
        <p:nvSpPr>
          <p:cNvPr id="26628" name="Line 13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29" name="Rectangle 14"/>
          <p:cNvSpPr>
            <a:spLocks noChangeArrowheads="1"/>
          </p:cNvSpPr>
          <p:nvPr/>
        </p:nvSpPr>
        <p:spPr bwMode="auto">
          <a:xfrm>
            <a:off x="8580438" y="6567488"/>
            <a:ext cx="4587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de-DE" sz="500" u="none">
                <a:solidFill>
                  <a:schemeClr val="hlink"/>
                </a:solidFill>
                <a:latin typeface="Times New Roman" charset="0"/>
              </a:rPr>
              <a:t>Präsentation</a:t>
            </a:r>
            <a:endParaRPr lang="de-DE" sz="4400" u="none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26630" name="Line 15"/>
          <p:cNvSpPr>
            <a:spLocks noChangeShapeType="1"/>
          </p:cNvSpPr>
          <p:nvPr/>
        </p:nvSpPr>
        <p:spPr bwMode="auto">
          <a:xfrm>
            <a:off x="-6350" y="6553200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6631" name="Group 552"/>
          <p:cNvGrpSpPr>
            <a:grpSpLocks/>
          </p:cNvGrpSpPr>
          <p:nvPr/>
        </p:nvGrpSpPr>
        <p:grpSpPr bwMode="auto">
          <a:xfrm>
            <a:off x="828675" y="1257300"/>
            <a:ext cx="2247900" cy="4025900"/>
            <a:chOff x="522" y="792"/>
            <a:chExt cx="1416" cy="2536"/>
          </a:xfrm>
        </p:grpSpPr>
        <p:sp>
          <p:nvSpPr>
            <p:cNvPr id="26683" name="Rectangle 16"/>
            <p:cNvSpPr>
              <a:spLocks noChangeArrowheads="1"/>
            </p:cNvSpPr>
            <p:nvPr/>
          </p:nvSpPr>
          <p:spPr bwMode="auto">
            <a:xfrm>
              <a:off x="902" y="792"/>
              <a:ext cx="792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s-ES_tradnl" b="1" u="none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Selected</a:t>
              </a:r>
              <a:endParaRPr lang="es-ES_tradnl" b="1" u="none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s-ES_tradnl" b="1" u="none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Crossing</a:t>
              </a:r>
              <a:r>
                <a:rPr lang="es-ES_tradnl" b="1" u="none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</a:p>
            <a:p>
              <a:pPr algn="ctr"/>
              <a:r>
                <a:rPr lang="es-ES_tradnl" b="1" u="none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Line </a:t>
              </a:r>
              <a:r>
                <a:rPr lang="es-ES_tradnl" b="1" u="none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Profile</a:t>
              </a:r>
              <a:endParaRPr lang="es-ES" b="1" u="none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684" name="Rectangle 395"/>
            <p:cNvSpPr>
              <a:spLocks noChangeArrowheads="1"/>
            </p:cNvSpPr>
            <p:nvPr/>
          </p:nvSpPr>
          <p:spPr bwMode="auto">
            <a:xfrm>
              <a:off x="522" y="1536"/>
              <a:ext cx="1416" cy="1792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685" name="Rectangle 396"/>
            <p:cNvSpPr>
              <a:spLocks noChangeArrowheads="1"/>
            </p:cNvSpPr>
            <p:nvPr/>
          </p:nvSpPr>
          <p:spPr bwMode="auto">
            <a:xfrm>
              <a:off x="821" y="1906"/>
              <a:ext cx="758" cy="1087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6686" name="Line 397"/>
            <p:cNvSpPr>
              <a:spLocks noChangeShapeType="1"/>
            </p:cNvSpPr>
            <p:nvPr/>
          </p:nvSpPr>
          <p:spPr bwMode="auto">
            <a:xfrm>
              <a:off x="821" y="1906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87" name="Freeform 398"/>
            <p:cNvSpPr>
              <a:spLocks/>
            </p:cNvSpPr>
            <p:nvPr/>
          </p:nvSpPr>
          <p:spPr bwMode="auto">
            <a:xfrm>
              <a:off x="821" y="1906"/>
              <a:ext cx="758" cy="1087"/>
            </a:xfrm>
            <a:custGeom>
              <a:avLst/>
              <a:gdLst>
                <a:gd name="T0" fmla="*/ 0 w 120"/>
                <a:gd name="T1" fmla="*/ 198 h 198"/>
                <a:gd name="T2" fmla="*/ 120 w 120"/>
                <a:gd name="T3" fmla="*/ 198 h 198"/>
                <a:gd name="T4" fmla="*/ 120 w 120"/>
                <a:gd name="T5" fmla="*/ 0 h 198"/>
                <a:gd name="T6" fmla="*/ 0 60000 65536"/>
                <a:gd name="T7" fmla="*/ 0 60000 65536"/>
                <a:gd name="T8" fmla="*/ 0 60000 65536"/>
                <a:gd name="T9" fmla="*/ 0 w 120"/>
                <a:gd name="T10" fmla="*/ 0 h 198"/>
                <a:gd name="T11" fmla="*/ 120 w 120"/>
                <a:gd name="T12" fmla="*/ 198 h 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" h="198">
                  <a:moveTo>
                    <a:pt x="0" y="198"/>
                  </a:moveTo>
                  <a:lnTo>
                    <a:pt x="120" y="198"/>
                  </a:lnTo>
                  <a:lnTo>
                    <a:pt x="12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6688" name="Line 399"/>
            <p:cNvSpPr>
              <a:spLocks noChangeShapeType="1"/>
            </p:cNvSpPr>
            <p:nvPr/>
          </p:nvSpPr>
          <p:spPr bwMode="auto">
            <a:xfrm flipV="1">
              <a:off x="821" y="1906"/>
              <a:ext cx="1" cy="10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89" name="Line 400"/>
            <p:cNvSpPr>
              <a:spLocks noChangeShapeType="1"/>
            </p:cNvSpPr>
            <p:nvPr/>
          </p:nvSpPr>
          <p:spPr bwMode="auto">
            <a:xfrm>
              <a:off x="821" y="2993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0" name="Line 401"/>
            <p:cNvSpPr>
              <a:spLocks noChangeShapeType="1"/>
            </p:cNvSpPr>
            <p:nvPr/>
          </p:nvSpPr>
          <p:spPr bwMode="auto">
            <a:xfrm flipV="1">
              <a:off x="821" y="1906"/>
              <a:ext cx="1" cy="10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1" name="Line 402"/>
            <p:cNvSpPr>
              <a:spLocks noChangeShapeType="1"/>
            </p:cNvSpPr>
            <p:nvPr/>
          </p:nvSpPr>
          <p:spPr bwMode="auto">
            <a:xfrm flipV="1">
              <a:off x="1035" y="2981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2" name="Line 403"/>
            <p:cNvSpPr>
              <a:spLocks noChangeShapeType="1"/>
            </p:cNvSpPr>
            <p:nvPr/>
          </p:nvSpPr>
          <p:spPr bwMode="auto">
            <a:xfrm>
              <a:off x="1035" y="1906"/>
              <a:ext cx="1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3" name="Rectangle 404"/>
            <p:cNvSpPr>
              <a:spLocks noChangeArrowheads="1"/>
            </p:cNvSpPr>
            <p:nvPr/>
          </p:nvSpPr>
          <p:spPr bwMode="auto">
            <a:xfrm>
              <a:off x="991" y="3009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6694" name="Line 405"/>
            <p:cNvSpPr>
              <a:spLocks noChangeShapeType="1"/>
            </p:cNvSpPr>
            <p:nvPr/>
          </p:nvSpPr>
          <p:spPr bwMode="auto">
            <a:xfrm flipV="1">
              <a:off x="1282" y="2981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5" name="Line 406"/>
            <p:cNvSpPr>
              <a:spLocks noChangeShapeType="1"/>
            </p:cNvSpPr>
            <p:nvPr/>
          </p:nvSpPr>
          <p:spPr bwMode="auto">
            <a:xfrm>
              <a:off x="1282" y="1906"/>
              <a:ext cx="1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6" name="Rectangle 407"/>
            <p:cNvSpPr>
              <a:spLocks noChangeArrowheads="1"/>
            </p:cNvSpPr>
            <p:nvPr/>
          </p:nvSpPr>
          <p:spPr bwMode="auto">
            <a:xfrm>
              <a:off x="1238" y="3009"/>
              <a:ext cx="105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6697" name="Line 408"/>
            <p:cNvSpPr>
              <a:spLocks noChangeShapeType="1"/>
            </p:cNvSpPr>
            <p:nvPr/>
          </p:nvSpPr>
          <p:spPr bwMode="auto">
            <a:xfrm flipV="1">
              <a:off x="1528" y="2981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8" name="Line 409"/>
            <p:cNvSpPr>
              <a:spLocks noChangeShapeType="1"/>
            </p:cNvSpPr>
            <p:nvPr/>
          </p:nvSpPr>
          <p:spPr bwMode="auto">
            <a:xfrm>
              <a:off x="1528" y="1906"/>
              <a:ext cx="1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99" name="Rectangle 410"/>
            <p:cNvSpPr>
              <a:spLocks noChangeArrowheads="1"/>
            </p:cNvSpPr>
            <p:nvPr/>
          </p:nvSpPr>
          <p:spPr bwMode="auto">
            <a:xfrm>
              <a:off x="1484" y="3009"/>
              <a:ext cx="107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30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6700" name="Line 411"/>
            <p:cNvSpPr>
              <a:spLocks noChangeShapeType="1"/>
            </p:cNvSpPr>
            <p:nvPr/>
          </p:nvSpPr>
          <p:spPr bwMode="auto">
            <a:xfrm>
              <a:off x="821" y="2993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01" name="Line 412"/>
            <p:cNvSpPr>
              <a:spLocks noChangeShapeType="1"/>
            </p:cNvSpPr>
            <p:nvPr/>
          </p:nvSpPr>
          <p:spPr bwMode="auto">
            <a:xfrm flipH="1">
              <a:off x="1566" y="2993"/>
              <a:ext cx="1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02" name="Rectangle 413"/>
            <p:cNvSpPr>
              <a:spLocks noChangeArrowheads="1"/>
            </p:cNvSpPr>
            <p:nvPr/>
          </p:nvSpPr>
          <p:spPr bwMode="auto">
            <a:xfrm>
              <a:off x="751" y="2950"/>
              <a:ext cx="53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6703" name="Line 414"/>
            <p:cNvSpPr>
              <a:spLocks noChangeShapeType="1"/>
            </p:cNvSpPr>
            <p:nvPr/>
          </p:nvSpPr>
          <p:spPr bwMode="auto">
            <a:xfrm>
              <a:off x="821" y="2778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04" name="Line 415"/>
            <p:cNvSpPr>
              <a:spLocks noChangeShapeType="1"/>
            </p:cNvSpPr>
            <p:nvPr/>
          </p:nvSpPr>
          <p:spPr bwMode="auto">
            <a:xfrm flipH="1">
              <a:off x="1566" y="2778"/>
              <a:ext cx="1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05" name="Rectangle 416"/>
            <p:cNvSpPr>
              <a:spLocks noChangeArrowheads="1"/>
            </p:cNvSpPr>
            <p:nvPr/>
          </p:nvSpPr>
          <p:spPr bwMode="auto">
            <a:xfrm>
              <a:off x="707" y="2735"/>
              <a:ext cx="10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6706" name="Line 417"/>
            <p:cNvSpPr>
              <a:spLocks noChangeShapeType="1"/>
            </p:cNvSpPr>
            <p:nvPr/>
          </p:nvSpPr>
          <p:spPr bwMode="auto">
            <a:xfrm>
              <a:off x="821" y="2565"/>
              <a:ext cx="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07" name="Line 418"/>
            <p:cNvSpPr>
              <a:spLocks noChangeShapeType="1"/>
            </p:cNvSpPr>
            <p:nvPr/>
          </p:nvSpPr>
          <p:spPr bwMode="auto">
            <a:xfrm flipH="1">
              <a:off x="1566" y="2565"/>
              <a:ext cx="13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08" name="Rectangle 419"/>
            <p:cNvSpPr>
              <a:spLocks noChangeArrowheads="1"/>
            </p:cNvSpPr>
            <p:nvPr/>
          </p:nvSpPr>
          <p:spPr bwMode="auto">
            <a:xfrm>
              <a:off x="662" y="2521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100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6709" name="Line 420"/>
            <p:cNvSpPr>
              <a:spLocks noChangeShapeType="1"/>
            </p:cNvSpPr>
            <p:nvPr/>
          </p:nvSpPr>
          <p:spPr bwMode="auto">
            <a:xfrm>
              <a:off x="821" y="2350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10" name="Line 421"/>
            <p:cNvSpPr>
              <a:spLocks noChangeShapeType="1"/>
            </p:cNvSpPr>
            <p:nvPr/>
          </p:nvSpPr>
          <p:spPr bwMode="auto">
            <a:xfrm flipH="1">
              <a:off x="1566" y="2350"/>
              <a:ext cx="1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11" name="Rectangle 422"/>
            <p:cNvSpPr>
              <a:spLocks noChangeArrowheads="1"/>
            </p:cNvSpPr>
            <p:nvPr/>
          </p:nvSpPr>
          <p:spPr bwMode="auto">
            <a:xfrm>
              <a:off x="662" y="2308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150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6712" name="Line 423"/>
            <p:cNvSpPr>
              <a:spLocks noChangeShapeType="1"/>
            </p:cNvSpPr>
            <p:nvPr/>
          </p:nvSpPr>
          <p:spPr bwMode="auto">
            <a:xfrm>
              <a:off x="821" y="2137"/>
              <a:ext cx="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13" name="Line 424"/>
            <p:cNvSpPr>
              <a:spLocks noChangeShapeType="1"/>
            </p:cNvSpPr>
            <p:nvPr/>
          </p:nvSpPr>
          <p:spPr bwMode="auto">
            <a:xfrm flipH="1">
              <a:off x="1566" y="2137"/>
              <a:ext cx="13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14" name="Rectangle 425"/>
            <p:cNvSpPr>
              <a:spLocks noChangeArrowheads="1"/>
            </p:cNvSpPr>
            <p:nvPr/>
          </p:nvSpPr>
          <p:spPr bwMode="auto">
            <a:xfrm>
              <a:off x="662" y="2093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200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6715" name="Line 426"/>
            <p:cNvSpPr>
              <a:spLocks noChangeShapeType="1"/>
            </p:cNvSpPr>
            <p:nvPr/>
          </p:nvSpPr>
          <p:spPr bwMode="auto">
            <a:xfrm>
              <a:off x="821" y="1923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16" name="Line 427"/>
            <p:cNvSpPr>
              <a:spLocks noChangeShapeType="1"/>
            </p:cNvSpPr>
            <p:nvPr/>
          </p:nvSpPr>
          <p:spPr bwMode="auto">
            <a:xfrm flipH="1">
              <a:off x="1566" y="1923"/>
              <a:ext cx="1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17" name="Rectangle 428"/>
            <p:cNvSpPr>
              <a:spLocks noChangeArrowheads="1"/>
            </p:cNvSpPr>
            <p:nvPr/>
          </p:nvSpPr>
          <p:spPr bwMode="auto">
            <a:xfrm>
              <a:off x="662" y="1880"/>
              <a:ext cx="15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1200" u="none">
                  <a:solidFill>
                    <a:srgbClr val="000000"/>
                  </a:solidFill>
                  <a:latin typeface="Helvetica" charset="0"/>
                </a:rPr>
                <a:t>250</a:t>
              </a:r>
              <a:endParaRPr lang="es-ES" u="none">
                <a:latin typeface="Times New Roman" charset="0"/>
              </a:endParaRPr>
            </a:p>
          </p:txBody>
        </p:sp>
        <p:sp>
          <p:nvSpPr>
            <p:cNvPr id="26718" name="Line 429"/>
            <p:cNvSpPr>
              <a:spLocks noChangeShapeType="1"/>
            </p:cNvSpPr>
            <p:nvPr/>
          </p:nvSpPr>
          <p:spPr bwMode="auto">
            <a:xfrm>
              <a:off x="821" y="1906"/>
              <a:ext cx="7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19" name="Freeform 430"/>
            <p:cNvSpPr>
              <a:spLocks/>
            </p:cNvSpPr>
            <p:nvPr/>
          </p:nvSpPr>
          <p:spPr bwMode="auto">
            <a:xfrm>
              <a:off x="821" y="1906"/>
              <a:ext cx="758" cy="1087"/>
            </a:xfrm>
            <a:custGeom>
              <a:avLst/>
              <a:gdLst>
                <a:gd name="T0" fmla="*/ 0 w 120"/>
                <a:gd name="T1" fmla="*/ 198 h 198"/>
                <a:gd name="T2" fmla="*/ 120 w 120"/>
                <a:gd name="T3" fmla="*/ 198 h 198"/>
                <a:gd name="T4" fmla="*/ 120 w 120"/>
                <a:gd name="T5" fmla="*/ 0 h 198"/>
                <a:gd name="T6" fmla="*/ 0 60000 65536"/>
                <a:gd name="T7" fmla="*/ 0 60000 65536"/>
                <a:gd name="T8" fmla="*/ 0 60000 65536"/>
                <a:gd name="T9" fmla="*/ 0 w 120"/>
                <a:gd name="T10" fmla="*/ 0 h 198"/>
                <a:gd name="T11" fmla="*/ 120 w 120"/>
                <a:gd name="T12" fmla="*/ 198 h 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" h="198">
                  <a:moveTo>
                    <a:pt x="0" y="198"/>
                  </a:moveTo>
                  <a:lnTo>
                    <a:pt x="120" y="198"/>
                  </a:lnTo>
                  <a:lnTo>
                    <a:pt x="120" y="0"/>
                  </a:lnTo>
                </a:path>
              </a:pathLst>
            </a:custGeom>
            <a:noFill/>
            <a:ln w="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6720" name="Line 431"/>
            <p:cNvSpPr>
              <a:spLocks noChangeShapeType="1"/>
            </p:cNvSpPr>
            <p:nvPr/>
          </p:nvSpPr>
          <p:spPr bwMode="auto">
            <a:xfrm flipV="1">
              <a:off x="821" y="1906"/>
              <a:ext cx="1" cy="10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21" name="Rectangle 432"/>
            <p:cNvSpPr>
              <a:spLocks noChangeArrowheads="1"/>
            </p:cNvSpPr>
            <p:nvPr/>
          </p:nvSpPr>
          <p:spPr bwMode="auto">
            <a:xfrm>
              <a:off x="821" y="1912"/>
              <a:ext cx="758" cy="1087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6722" name="Rectangle 433"/>
            <p:cNvSpPr>
              <a:spLocks noChangeArrowheads="1"/>
            </p:cNvSpPr>
            <p:nvPr/>
          </p:nvSpPr>
          <p:spPr bwMode="auto">
            <a:xfrm>
              <a:off x="1068" y="2440"/>
              <a:ext cx="30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" sz="1600" i="1" u="none"/>
                <a:t>d</a:t>
              </a:r>
              <a:r>
                <a:rPr lang="es-ES" sz="1600" u="none" baseline="-25000"/>
                <a:t>min</a:t>
              </a:r>
            </a:p>
          </p:txBody>
        </p:sp>
        <p:grpSp>
          <p:nvGrpSpPr>
            <p:cNvPr id="26723" name="Group 439"/>
            <p:cNvGrpSpPr>
              <a:grpSpLocks/>
            </p:cNvGrpSpPr>
            <p:nvPr/>
          </p:nvGrpSpPr>
          <p:grpSpPr bwMode="auto">
            <a:xfrm>
              <a:off x="627" y="1738"/>
              <a:ext cx="960" cy="667"/>
              <a:chOff x="2545" y="2586"/>
              <a:chExt cx="960" cy="667"/>
            </a:xfrm>
          </p:grpSpPr>
          <p:sp>
            <p:nvSpPr>
              <p:cNvPr id="26724" name="Freeform 440"/>
              <p:cNvSpPr>
                <a:spLocks/>
              </p:cNvSpPr>
              <p:nvPr/>
            </p:nvSpPr>
            <p:spPr bwMode="auto">
              <a:xfrm>
                <a:off x="2747" y="3078"/>
                <a:ext cx="758" cy="175"/>
              </a:xfrm>
              <a:custGeom>
                <a:avLst/>
                <a:gdLst>
                  <a:gd name="T0" fmla="*/ 0 w 850"/>
                  <a:gd name="T1" fmla="*/ 191 h 227"/>
                  <a:gd name="T2" fmla="*/ 21 w 850"/>
                  <a:gd name="T3" fmla="*/ 191 h 227"/>
                  <a:gd name="T4" fmla="*/ 49 w 850"/>
                  <a:gd name="T5" fmla="*/ 184 h 227"/>
                  <a:gd name="T6" fmla="*/ 77 w 850"/>
                  <a:gd name="T7" fmla="*/ 184 h 227"/>
                  <a:gd name="T8" fmla="*/ 106 w 850"/>
                  <a:gd name="T9" fmla="*/ 184 h 227"/>
                  <a:gd name="T10" fmla="*/ 134 w 850"/>
                  <a:gd name="T11" fmla="*/ 191 h 227"/>
                  <a:gd name="T12" fmla="*/ 163 w 850"/>
                  <a:gd name="T13" fmla="*/ 170 h 227"/>
                  <a:gd name="T14" fmla="*/ 191 w 850"/>
                  <a:gd name="T15" fmla="*/ 170 h 227"/>
                  <a:gd name="T16" fmla="*/ 212 w 850"/>
                  <a:gd name="T17" fmla="*/ 170 h 227"/>
                  <a:gd name="T18" fmla="*/ 240 w 850"/>
                  <a:gd name="T19" fmla="*/ 156 h 227"/>
                  <a:gd name="T20" fmla="*/ 269 w 850"/>
                  <a:gd name="T21" fmla="*/ 113 h 227"/>
                  <a:gd name="T22" fmla="*/ 297 w 850"/>
                  <a:gd name="T23" fmla="*/ 42 h 227"/>
                  <a:gd name="T24" fmla="*/ 326 w 850"/>
                  <a:gd name="T25" fmla="*/ 28 h 227"/>
                  <a:gd name="T26" fmla="*/ 354 w 850"/>
                  <a:gd name="T27" fmla="*/ 28 h 227"/>
                  <a:gd name="T28" fmla="*/ 382 w 850"/>
                  <a:gd name="T29" fmla="*/ 28 h 227"/>
                  <a:gd name="T30" fmla="*/ 411 w 850"/>
                  <a:gd name="T31" fmla="*/ 0 h 227"/>
                  <a:gd name="T32" fmla="*/ 432 w 850"/>
                  <a:gd name="T33" fmla="*/ 0 h 227"/>
                  <a:gd name="T34" fmla="*/ 460 w 850"/>
                  <a:gd name="T35" fmla="*/ 28 h 227"/>
                  <a:gd name="T36" fmla="*/ 489 w 850"/>
                  <a:gd name="T37" fmla="*/ 57 h 227"/>
                  <a:gd name="T38" fmla="*/ 517 w 850"/>
                  <a:gd name="T39" fmla="*/ 78 h 227"/>
                  <a:gd name="T40" fmla="*/ 545 w 850"/>
                  <a:gd name="T41" fmla="*/ 135 h 227"/>
                  <a:gd name="T42" fmla="*/ 574 w 850"/>
                  <a:gd name="T43" fmla="*/ 184 h 227"/>
                  <a:gd name="T44" fmla="*/ 602 w 850"/>
                  <a:gd name="T45" fmla="*/ 170 h 227"/>
                  <a:gd name="T46" fmla="*/ 630 w 850"/>
                  <a:gd name="T47" fmla="*/ 191 h 227"/>
                  <a:gd name="T48" fmla="*/ 652 w 850"/>
                  <a:gd name="T49" fmla="*/ 205 h 227"/>
                  <a:gd name="T50" fmla="*/ 680 w 850"/>
                  <a:gd name="T51" fmla="*/ 205 h 227"/>
                  <a:gd name="T52" fmla="*/ 708 w 850"/>
                  <a:gd name="T53" fmla="*/ 205 h 227"/>
                  <a:gd name="T54" fmla="*/ 737 w 850"/>
                  <a:gd name="T55" fmla="*/ 213 h 227"/>
                  <a:gd name="T56" fmla="*/ 765 w 850"/>
                  <a:gd name="T57" fmla="*/ 205 h 227"/>
                  <a:gd name="T58" fmla="*/ 793 w 850"/>
                  <a:gd name="T59" fmla="*/ 205 h 227"/>
                  <a:gd name="T60" fmla="*/ 822 w 850"/>
                  <a:gd name="T61" fmla="*/ 227 h 227"/>
                  <a:gd name="T62" fmla="*/ 850 w 850"/>
                  <a:gd name="T63" fmla="*/ 227 h 22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850"/>
                  <a:gd name="T97" fmla="*/ 0 h 227"/>
                  <a:gd name="T98" fmla="*/ 850 w 850"/>
                  <a:gd name="T99" fmla="*/ 227 h 227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850" h="227">
                    <a:moveTo>
                      <a:pt x="0" y="191"/>
                    </a:moveTo>
                    <a:lnTo>
                      <a:pt x="21" y="191"/>
                    </a:lnTo>
                    <a:lnTo>
                      <a:pt x="49" y="184"/>
                    </a:lnTo>
                    <a:lnTo>
                      <a:pt x="77" y="184"/>
                    </a:lnTo>
                    <a:lnTo>
                      <a:pt x="106" y="184"/>
                    </a:lnTo>
                    <a:lnTo>
                      <a:pt x="134" y="191"/>
                    </a:lnTo>
                    <a:lnTo>
                      <a:pt x="163" y="170"/>
                    </a:lnTo>
                    <a:lnTo>
                      <a:pt x="191" y="170"/>
                    </a:lnTo>
                    <a:lnTo>
                      <a:pt x="212" y="170"/>
                    </a:lnTo>
                    <a:lnTo>
                      <a:pt x="240" y="156"/>
                    </a:lnTo>
                    <a:lnTo>
                      <a:pt x="269" y="113"/>
                    </a:lnTo>
                    <a:lnTo>
                      <a:pt x="297" y="42"/>
                    </a:lnTo>
                    <a:lnTo>
                      <a:pt x="326" y="28"/>
                    </a:lnTo>
                    <a:lnTo>
                      <a:pt x="354" y="28"/>
                    </a:lnTo>
                    <a:lnTo>
                      <a:pt x="382" y="28"/>
                    </a:lnTo>
                    <a:lnTo>
                      <a:pt x="411" y="0"/>
                    </a:lnTo>
                    <a:lnTo>
                      <a:pt x="432" y="0"/>
                    </a:lnTo>
                    <a:lnTo>
                      <a:pt x="460" y="28"/>
                    </a:lnTo>
                    <a:lnTo>
                      <a:pt x="489" y="57"/>
                    </a:lnTo>
                    <a:lnTo>
                      <a:pt x="517" y="78"/>
                    </a:lnTo>
                    <a:lnTo>
                      <a:pt x="545" y="135"/>
                    </a:lnTo>
                    <a:lnTo>
                      <a:pt x="574" y="184"/>
                    </a:lnTo>
                    <a:lnTo>
                      <a:pt x="602" y="170"/>
                    </a:lnTo>
                    <a:lnTo>
                      <a:pt x="630" y="191"/>
                    </a:lnTo>
                    <a:lnTo>
                      <a:pt x="652" y="205"/>
                    </a:lnTo>
                    <a:lnTo>
                      <a:pt x="680" y="205"/>
                    </a:lnTo>
                    <a:lnTo>
                      <a:pt x="708" y="205"/>
                    </a:lnTo>
                    <a:lnTo>
                      <a:pt x="737" y="213"/>
                    </a:lnTo>
                    <a:lnTo>
                      <a:pt x="765" y="205"/>
                    </a:lnTo>
                    <a:lnTo>
                      <a:pt x="793" y="205"/>
                    </a:lnTo>
                    <a:lnTo>
                      <a:pt x="822" y="227"/>
                    </a:lnTo>
                    <a:lnTo>
                      <a:pt x="850" y="227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_tradnl"/>
              </a:p>
            </p:txBody>
          </p:sp>
          <p:graphicFrame>
            <p:nvGraphicFramePr>
              <p:cNvPr id="26626" name="Object 2"/>
              <p:cNvGraphicFramePr>
                <a:graphicFrameLocks noChangeAspect="1"/>
              </p:cNvGraphicFramePr>
              <p:nvPr/>
            </p:nvGraphicFramePr>
            <p:xfrm>
              <a:off x="2545" y="2586"/>
              <a:ext cx="415" cy="3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294" name="Fotografía de Photo Editor" r:id="rId4" imgW="276117" imgH="247685" progId="MSPhotoEd.3">
                      <p:embed/>
                    </p:oleObj>
                  </mc:Choice>
                  <mc:Fallback>
                    <p:oleObj name="Fotografía de Photo Editor" r:id="rId4" imgW="276117" imgH="247685" progId="MSPhotoEd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lum contrast="36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545" y="2586"/>
                            <a:ext cx="415" cy="3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xmlns="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6725" name="Line 442"/>
              <p:cNvSpPr>
                <a:spLocks noChangeShapeType="1"/>
              </p:cNvSpPr>
              <p:nvPr/>
            </p:nvSpPr>
            <p:spPr bwMode="auto">
              <a:xfrm flipV="1">
                <a:off x="2550" y="2688"/>
                <a:ext cx="396" cy="168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" name="Group 548"/>
          <p:cNvGrpSpPr>
            <a:grpSpLocks/>
          </p:cNvGrpSpPr>
          <p:nvPr/>
        </p:nvGrpSpPr>
        <p:grpSpPr bwMode="auto">
          <a:xfrm>
            <a:off x="6586541" y="2012950"/>
            <a:ext cx="1182688" cy="2770188"/>
            <a:chOff x="4824" y="1016"/>
            <a:chExt cx="745" cy="1745"/>
          </a:xfrm>
        </p:grpSpPr>
        <p:sp>
          <p:nvSpPr>
            <p:cNvPr id="26681" name="Rectangle 543"/>
            <p:cNvSpPr>
              <a:spLocks noChangeArrowheads="1"/>
            </p:cNvSpPr>
            <p:nvPr/>
          </p:nvSpPr>
          <p:spPr bwMode="auto">
            <a:xfrm>
              <a:off x="4824" y="1016"/>
              <a:ext cx="745" cy="1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s-ES" b="1" u="none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Extracted</a:t>
              </a:r>
            </a:p>
            <a:p>
              <a:pPr algn="ctr"/>
              <a:r>
                <a:rPr lang="es-ES" b="1" u="none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features:</a:t>
              </a:r>
            </a:p>
            <a:p>
              <a:pPr algn="ctr"/>
              <a:endParaRPr lang="es-ES" b="1" u="none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s-ES" b="1" u="none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Q</a:t>
              </a:r>
            </a:p>
            <a:p>
              <a:pPr algn="ctr"/>
              <a:endParaRPr lang="es-ES" b="1" u="none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s-ES" b="1" u="none">
                  <a:solidFill>
                    <a:schemeClr val="tx1">
                      <a:lumMod val="75000"/>
                      <a:lumOff val="25000"/>
                    </a:schemeClr>
                  </a:solidFill>
                  <a:sym typeface="Symbol" charset="0"/>
                </a:rPr>
                <a:t></a:t>
              </a:r>
              <a:r>
                <a:rPr lang="es-ES" b="1" u="none" baseline="-25000">
                  <a:solidFill>
                    <a:schemeClr val="tx1">
                      <a:lumMod val="75000"/>
                      <a:lumOff val="25000"/>
                    </a:schemeClr>
                  </a:solidFill>
                  <a:sym typeface="Symbol" charset="0"/>
                </a:rPr>
                <a:t>Q</a:t>
              </a:r>
            </a:p>
            <a:p>
              <a:pPr algn="ctr"/>
              <a:endParaRPr lang="es-ES" b="1" u="none" baseline="-25000">
                <a:solidFill>
                  <a:schemeClr val="tx1">
                    <a:lumMod val="75000"/>
                    <a:lumOff val="25000"/>
                  </a:schemeClr>
                </a:solidFill>
                <a:sym typeface="Symbol" charset="0"/>
              </a:endParaRPr>
            </a:p>
            <a:p>
              <a:pPr algn="ctr"/>
              <a:r>
                <a:rPr lang="es-ES" b="1" u="none">
                  <a:solidFill>
                    <a:schemeClr val="tx1">
                      <a:lumMod val="75000"/>
                      <a:lumOff val="25000"/>
                    </a:schemeClr>
                  </a:solidFill>
                  <a:sym typeface="Symbol" charset="0"/>
                </a:rPr>
                <a:t> </a:t>
              </a:r>
              <a:r>
                <a:rPr lang="es-ES" b="1" u="none" baseline="-25000">
                  <a:solidFill>
                    <a:schemeClr val="tx1">
                      <a:lumMod val="75000"/>
                      <a:lumOff val="25000"/>
                    </a:schemeClr>
                  </a:solidFill>
                  <a:sym typeface="Symbol" charset="0"/>
                </a:rPr>
                <a:t>Q</a:t>
              </a:r>
            </a:p>
            <a:p>
              <a:pPr algn="ctr"/>
              <a:endParaRPr lang="es-ES" b="1" u="none">
                <a:solidFill>
                  <a:schemeClr val="tx1">
                    <a:lumMod val="75000"/>
                    <a:lumOff val="25000"/>
                  </a:schemeClr>
                </a:solidFill>
                <a:sym typeface="Symbol" charset="0"/>
              </a:endParaRPr>
            </a:p>
            <a:p>
              <a:pPr algn="ctr"/>
              <a:r>
                <a:rPr lang="es-ES" b="1" u="none">
                  <a:solidFill>
                    <a:schemeClr val="tx1">
                      <a:lumMod val="75000"/>
                      <a:lumOff val="25000"/>
                    </a:schemeClr>
                  </a:solidFill>
                  <a:sym typeface="Symbol" charset="0"/>
                </a:rPr>
                <a:t>F = DFT(Q)</a:t>
              </a:r>
            </a:p>
          </p:txBody>
        </p:sp>
        <p:sp>
          <p:nvSpPr>
            <p:cNvPr id="26682" name="Line 547"/>
            <p:cNvSpPr>
              <a:spLocks noChangeShapeType="1"/>
            </p:cNvSpPr>
            <p:nvPr/>
          </p:nvSpPr>
          <p:spPr bwMode="auto">
            <a:xfrm>
              <a:off x="5120" y="1572"/>
              <a:ext cx="144" cy="0"/>
            </a:xfrm>
            <a:prstGeom prst="line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6633" name="Text Box 549"/>
          <p:cNvSpPr txBox="1">
            <a:spLocks noChangeArrowheads="1"/>
          </p:cNvSpPr>
          <p:nvPr/>
        </p:nvSpPr>
        <p:spPr bwMode="auto">
          <a:xfrm>
            <a:off x="0" y="6521450"/>
            <a:ext cx="9223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de-DE" sz="1400" b="1" u="none">
                <a:solidFill>
                  <a:srgbClr val="99CCFF"/>
                </a:solidFill>
              </a:rPr>
              <a:t>D.Mery: Crossing Line Profile		                   </a:t>
            </a:r>
            <a:fld id="{9BDB33EF-7AA8-C346-A9A1-CF312359EE03}" type="slidenum">
              <a:rPr sz="1400" b="1" u="none" noProof="1">
                <a:solidFill>
                  <a:srgbClr val="99CCFF"/>
                </a:solidFill>
              </a:rPr>
              <a:pPr/>
              <a:t>13</a:t>
            </a:fld>
            <a:endParaRPr sz="1400" b="1" u="none" noProof="1">
              <a:solidFill>
                <a:srgbClr val="99CCFF"/>
              </a:solidFill>
            </a:endParaRPr>
          </a:p>
        </p:txBody>
      </p:sp>
      <p:sp>
        <p:nvSpPr>
          <p:cNvPr id="26634" name="Rectangle 551"/>
          <p:cNvSpPr>
            <a:spLocks noChangeArrowheads="1"/>
          </p:cNvSpPr>
          <p:nvPr/>
        </p:nvSpPr>
        <p:spPr bwMode="auto">
          <a:xfrm>
            <a:off x="6464300" y="57150"/>
            <a:ext cx="20370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_tradnl" b="1" u="non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Proposed</a:t>
            </a:r>
            <a:r>
              <a:rPr lang="es-ES_tradnl" b="1" u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b="1" u="non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approach</a:t>
            </a:r>
            <a:endParaRPr lang="es-ES" b="1" u="non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" name="Group 557"/>
          <p:cNvGrpSpPr>
            <a:grpSpLocks/>
          </p:cNvGrpSpPr>
          <p:nvPr/>
        </p:nvGrpSpPr>
        <p:grpSpPr bwMode="auto">
          <a:xfrm>
            <a:off x="3055938" y="1905000"/>
            <a:ext cx="2614612" cy="3390900"/>
            <a:chOff x="1925" y="1200"/>
            <a:chExt cx="1647" cy="2136"/>
          </a:xfrm>
        </p:grpSpPr>
        <p:grpSp>
          <p:nvGrpSpPr>
            <p:cNvPr id="26637" name="Group 546"/>
            <p:cNvGrpSpPr>
              <a:grpSpLocks/>
            </p:cNvGrpSpPr>
            <p:nvPr/>
          </p:nvGrpSpPr>
          <p:grpSpPr bwMode="auto">
            <a:xfrm>
              <a:off x="2156" y="1200"/>
              <a:ext cx="1416" cy="2136"/>
              <a:chOff x="3056" y="1200"/>
              <a:chExt cx="1416" cy="2136"/>
            </a:xfrm>
          </p:grpSpPr>
          <p:sp>
            <p:nvSpPr>
              <p:cNvPr id="26640" name="Rectangle 498"/>
              <p:cNvSpPr>
                <a:spLocks noChangeArrowheads="1"/>
              </p:cNvSpPr>
              <p:nvPr/>
            </p:nvSpPr>
            <p:spPr bwMode="auto">
              <a:xfrm>
                <a:off x="3056" y="1544"/>
                <a:ext cx="1416" cy="1792"/>
              </a:xfrm>
              <a:prstGeom prst="rect">
                <a:avLst/>
              </a:prstGeom>
              <a:solidFill>
                <a:srgbClr val="CCE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26641" name="Rectangle 499"/>
              <p:cNvSpPr>
                <a:spLocks noChangeArrowheads="1"/>
              </p:cNvSpPr>
              <p:nvPr/>
            </p:nvSpPr>
            <p:spPr bwMode="auto">
              <a:xfrm>
                <a:off x="3355" y="1914"/>
                <a:ext cx="758" cy="1087"/>
              </a:xfrm>
              <a:prstGeom prst="rect">
                <a:avLst/>
              </a:prstGeom>
              <a:noFill/>
              <a:ln w="0">
                <a:solidFill>
                  <a:srgbClr val="FFFF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_tradnl"/>
              </a:p>
            </p:txBody>
          </p:sp>
          <p:sp>
            <p:nvSpPr>
              <p:cNvPr id="26642" name="Line 500"/>
              <p:cNvSpPr>
                <a:spLocks noChangeShapeType="1"/>
              </p:cNvSpPr>
              <p:nvPr/>
            </p:nvSpPr>
            <p:spPr bwMode="auto">
              <a:xfrm>
                <a:off x="3355" y="1914"/>
                <a:ext cx="75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3" name="Freeform 501"/>
              <p:cNvSpPr>
                <a:spLocks/>
              </p:cNvSpPr>
              <p:nvPr/>
            </p:nvSpPr>
            <p:spPr bwMode="auto">
              <a:xfrm>
                <a:off x="3355" y="1914"/>
                <a:ext cx="758" cy="1087"/>
              </a:xfrm>
              <a:custGeom>
                <a:avLst/>
                <a:gdLst>
                  <a:gd name="T0" fmla="*/ 0 w 120"/>
                  <a:gd name="T1" fmla="*/ 198 h 198"/>
                  <a:gd name="T2" fmla="*/ 120 w 120"/>
                  <a:gd name="T3" fmla="*/ 198 h 198"/>
                  <a:gd name="T4" fmla="*/ 120 w 120"/>
                  <a:gd name="T5" fmla="*/ 0 h 198"/>
                  <a:gd name="T6" fmla="*/ 0 60000 65536"/>
                  <a:gd name="T7" fmla="*/ 0 60000 65536"/>
                  <a:gd name="T8" fmla="*/ 0 60000 65536"/>
                  <a:gd name="T9" fmla="*/ 0 w 120"/>
                  <a:gd name="T10" fmla="*/ 0 h 198"/>
                  <a:gd name="T11" fmla="*/ 120 w 120"/>
                  <a:gd name="T12" fmla="*/ 198 h 1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20" h="198">
                    <a:moveTo>
                      <a:pt x="0" y="198"/>
                    </a:moveTo>
                    <a:lnTo>
                      <a:pt x="120" y="198"/>
                    </a:lnTo>
                    <a:lnTo>
                      <a:pt x="12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_tradnl"/>
              </a:p>
            </p:txBody>
          </p:sp>
          <p:sp>
            <p:nvSpPr>
              <p:cNvPr id="26644" name="Line 502"/>
              <p:cNvSpPr>
                <a:spLocks noChangeShapeType="1"/>
              </p:cNvSpPr>
              <p:nvPr/>
            </p:nvSpPr>
            <p:spPr bwMode="auto">
              <a:xfrm flipV="1">
                <a:off x="3355" y="1914"/>
                <a:ext cx="1" cy="108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5" name="Line 503"/>
              <p:cNvSpPr>
                <a:spLocks noChangeShapeType="1"/>
              </p:cNvSpPr>
              <p:nvPr/>
            </p:nvSpPr>
            <p:spPr bwMode="auto">
              <a:xfrm>
                <a:off x="3355" y="3001"/>
                <a:ext cx="75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6" name="Line 504"/>
              <p:cNvSpPr>
                <a:spLocks noChangeShapeType="1"/>
              </p:cNvSpPr>
              <p:nvPr/>
            </p:nvSpPr>
            <p:spPr bwMode="auto">
              <a:xfrm flipV="1">
                <a:off x="3355" y="1914"/>
                <a:ext cx="1" cy="108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7" name="Line 505"/>
              <p:cNvSpPr>
                <a:spLocks noChangeShapeType="1"/>
              </p:cNvSpPr>
              <p:nvPr/>
            </p:nvSpPr>
            <p:spPr bwMode="auto">
              <a:xfrm flipV="1">
                <a:off x="3569" y="2989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8" name="Line 506"/>
              <p:cNvSpPr>
                <a:spLocks noChangeShapeType="1"/>
              </p:cNvSpPr>
              <p:nvPr/>
            </p:nvSpPr>
            <p:spPr bwMode="auto">
              <a:xfrm>
                <a:off x="3569" y="1914"/>
                <a:ext cx="1" cy="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9" name="Rectangle 507"/>
              <p:cNvSpPr>
                <a:spLocks noChangeArrowheads="1"/>
              </p:cNvSpPr>
              <p:nvPr/>
            </p:nvSpPr>
            <p:spPr bwMode="auto">
              <a:xfrm>
                <a:off x="3525" y="3017"/>
                <a:ext cx="106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1200" u="none">
                    <a:solidFill>
                      <a:srgbClr val="000000"/>
                    </a:solidFill>
                    <a:latin typeface="Helvetica" charset="0"/>
                  </a:rPr>
                  <a:t>10</a:t>
                </a:r>
                <a:endParaRPr lang="es-ES" u="none">
                  <a:latin typeface="Times New Roman" charset="0"/>
                </a:endParaRPr>
              </a:p>
            </p:txBody>
          </p:sp>
          <p:sp>
            <p:nvSpPr>
              <p:cNvPr id="26650" name="Line 508"/>
              <p:cNvSpPr>
                <a:spLocks noChangeShapeType="1"/>
              </p:cNvSpPr>
              <p:nvPr/>
            </p:nvSpPr>
            <p:spPr bwMode="auto">
              <a:xfrm flipV="1">
                <a:off x="3816" y="2989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1" name="Line 509"/>
              <p:cNvSpPr>
                <a:spLocks noChangeShapeType="1"/>
              </p:cNvSpPr>
              <p:nvPr/>
            </p:nvSpPr>
            <p:spPr bwMode="auto">
              <a:xfrm>
                <a:off x="3816" y="1914"/>
                <a:ext cx="1" cy="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2" name="Rectangle 510"/>
              <p:cNvSpPr>
                <a:spLocks noChangeArrowheads="1"/>
              </p:cNvSpPr>
              <p:nvPr/>
            </p:nvSpPr>
            <p:spPr bwMode="auto">
              <a:xfrm>
                <a:off x="3772" y="3017"/>
                <a:ext cx="105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1200" u="none">
                    <a:solidFill>
                      <a:srgbClr val="000000"/>
                    </a:solidFill>
                    <a:latin typeface="Helvetica" charset="0"/>
                  </a:rPr>
                  <a:t>20</a:t>
                </a:r>
                <a:endParaRPr lang="es-ES" u="none">
                  <a:latin typeface="Times New Roman" charset="0"/>
                </a:endParaRPr>
              </a:p>
            </p:txBody>
          </p:sp>
          <p:sp>
            <p:nvSpPr>
              <p:cNvPr id="26653" name="Line 511"/>
              <p:cNvSpPr>
                <a:spLocks noChangeShapeType="1"/>
              </p:cNvSpPr>
              <p:nvPr/>
            </p:nvSpPr>
            <p:spPr bwMode="auto">
              <a:xfrm flipV="1">
                <a:off x="4062" y="2989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4" name="Line 512"/>
              <p:cNvSpPr>
                <a:spLocks noChangeShapeType="1"/>
              </p:cNvSpPr>
              <p:nvPr/>
            </p:nvSpPr>
            <p:spPr bwMode="auto">
              <a:xfrm>
                <a:off x="4062" y="1914"/>
                <a:ext cx="1" cy="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5" name="Rectangle 513"/>
              <p:cNvSpPr>
                <a:spLocks noChangeArrowheads="1"/>
              </p:cNvSpPr>
              <p:nvPr/>
            </p:nvSpPr>
            <p:spPr bwMode="auto">
              <a:xfrm>
                <a:off x="4018" y="3017"/>
                <a:ext cx="107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1200" u="none">
                    <a:solidFill>
                      <a:srgbClr val="000000"/>
                    </a:solidFill>
                    <a:latin typeface="Helvetica" charset="0"/>
                  </a:rPr>
                  <a:t>30</a:t>
                </a:r>
                <a:endParaRPr lang="es-ES" u="none">
                  <a:latin typeface="Times New Roman" charset="0"/>
                </a:endParaRPr>
              </a:p>
            </p:txBody>
          </p:sp>
          <p:sp>
            <p:nvSpPr>
              <p:cNvPr id="26656" name="Line 514"/>
              <p:cNvSpPr>
                <a:spLocks noChangeShapeType="1"/>
              </p:cNvSpPr>
              <p:nvPr/>
            </p:nvSpPr>
            <p:spPr bwMode="auto">
              <a:xfrm>
                <a:off x="3355" y="3001"/>
                <a:ext cx="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7" name="Line 515"/>
              <p:cNvSpPr>
                <a:spLocks noChangeShapeType="1"/>
              </p:cNvSpPr>
              <p:nvPr/>
            </p:nvSpPr>
            <p:spPr bwMode="auto">
              <a:xfrm flipH="1">
                <a:off x="4100" y="3001"/>
                <a:ext cx="13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8" name="Rectangle 516"/>
              <p:cNvSpPr>
                <a:spLocks noChangeArrowheads="1"/>
              </p:cNvSpPr>
              <p:nvPr/>
            </p:nvSpPr>
            <p:spPr bwMode="auto">
              <a:xfrm>
                <a:off x="3285" y="2958"/>
                <a:ext cx="53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1200" u="none">
                    <a:solidFill>
                      <a:srgbClr val="000000"/>
                    </a:solidFill>
                    <a:latin typeface="Helvetica" charset="0"/>
                  </a:rPr>
                  <a:t>0</a:t>
                </a:r>
                <a:endParaRPr lang="es-ES" u="none">
                  <a:latin typeface="Times New Roman" charset="0"/>
                </a:endParaRPr>
              </a:p>
            </p:txBody>
          </p:sp>
          <p:sp>
            <p:nvSpPr>
              <p:cNvPr id="26659" name="Line 517"/>
              <p:cNvSpPr>
                <a:spLocks noChangeShapeType="1"/>
              </p:cNvSpPr>
              <p:nvPr/>
            </p:nvSpPr>
            <p:spPr bwMode="auto">
              <a:xfrm>
                <a:off x="3355" y="2786"/>
                <a:ext cx="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60" name="Line 518"/>
              <p:cNvSpPr>
                <a:spLocks noChangeShapeType="1"/>
              </p:cNvSpPr>
              <p:nvPr/>
            </p:nvSpPr>
            <p:spPr bwMode="auto">
              <a:xfrm flipH="1">
                <a:off x="4100" y="2786"/>
                <a:ext cx="13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61" name="Rectangle 519"/>
              <p:cNvSpPr>
                <a:spLocks noChangeArrowheads="1"/>
              </p:cNvSpPr>
              <p:nvPr/>
            </p:nvSpPr>
            <p:spPr bwMode="auto">
              <a:xfrm>
                <a:off x="3241" y="2743"/>
                <a:ext cx="106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1200" u="none">
                    <a:solidFill>
                      <a:srgbClr val="000000"/>
                    </a:solidFill>
                    <a:latin typeface="Helvetica" charset="0"/>
                  </a:rPr>
                  <a:t>50</a:t>
                </a:r>
                <a:endParaRPr lang="es-ES" u="none">
                  <a:latin typeface="Times New Roman" charset="0"/>
                </a:endParaRPr>
              </a:p>
            </p:txBody>
          </p:sp>
          <p:sp>
            <p:nvSpPr>
              <p:cNvPr id="26662" name="Line 520"/>
              <p:cNvSpPr>
                <a:spLocks noChangeShapeType="1"/>
              </p:cNvSpPr>
              <p:nvPr/>
            </p:nvSpPr>
            <p:spPr bwMode="auto">
              <a:xfrm>
                <a:off x="3355" y="2573"/>
                <a:ext cx="6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63" name="Line 521"/>
              <p:cNvSpPr>
                <a:spLocks noChangeShapeType="1"/>
              </p:cNvSpPr>
              <p:nvPr/>
            </p:nvSpPr>
            <p:spPr bwMode="auto">
              <a:xfrm flipH="1">
                <a:off x="4100" y="2573"/>
                <a:ext cx="13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64" name="Rectangle 522"/>
              <p:cNvSpPr>
                <a:spLocks noChangeArrowheads="1"/>
              </p:cNvSpPr>
              <p:nvPr/>
            </p:nvSpPr>
            <p:spPr bwMode="auto">
              <a:xfrm>
                <a:off x="3196" y="2529"/>
                <a:ext cx="15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1200" u="none">
                    <a:solidFill>
                      <a:srgbClr val="000000"/>
                    </a:solidFill>
                    <a:latin typeface="Helvetica" charset="0"/>
                  </a:rPr>
                  <a:t>100</a:t>
                </a:r>
                <a:endParaRPr lang="es-ES" u="none">
                  <a:latin typeface="Times New Roman" charset="0"/>
                </a:endParaRPr>
              </a:p>
            </p:txBody>
          </p:sp>
          <p:sp>
            <p:nvSpPr>
              <p:cNvPr id="26665" name="Line 523"/>
              <p:cNvSpPr>
                <a:spLocks noChangeShapeType="1"/>
              </p:cNvSpPr>
              <p:nvPr/>
            </p:nvSpPr>
            <p:spPr bwMode="auto">
              <a:xfrm>
                <a:off x="3355" y="2358"/>
                <a:ext cx="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66" name="Line 524"/>
              <p:cNvSpPr>
                <a:spLocks noChangeShapeType="1"/>
              </p:cNvSpPr>
              <p:nvPr/>
            </p:nvSpPr>
            <p:spPr bwMode="auto">
              <a:xfrm flipH="1">
                <a:off x="4100" y="2358"/>
                <a:ext cx="13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67" name="Rectangle 525"/>
              <p:cNvSpPr>
                <a:spLocks noChangeArrowheads="1"/>
              </p:cNvSpPr>
              <p:nvPr/>
            </p:nvSpPr>
            <p:spPr bwMode="auto">
              <a:xfrm>
                <a:off x="3196" y="2316"/>
                <a:ext cx="15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1200" u="none">
                    <a:solidFill>
                      <a:srgbClr val="000000"/>
                    </a:solidFill>
                    <a:latin typeface="Helvetica" charset="0"/>
                  </a:rPr>
                  <a:t>150</a:t>
                </a:r>
                <a:endParaRPr lang="es-ES" u="none">
                  <a:latin typeface="Times New Roman" charset="0"/>
                </a:endParaRPr>
              </a:p>
            </p:txBody>
          </p:sp>
          <p:sp>
            <p:nvSpPr>
              <p:cNvPr id="26668" name="Line 526"/>
              <p:cNvSpPr>
                <a:spLocks noChangeShapeType="1"/>
              </p:cNvSpPr>
              <p:nvPr/>
            </p:nvSpPr>
            <p:spPr bwMode="auto">
              <a:xfrm>
                <a:off x="3355" y="2145"/>
                <a:ext cx="6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69" name="Line 527"/>
              <p:cNvSpPr>
                <a:spLocks noChangeShapeType="1"/>
              </p:cNvSpPr>
              <p:nvPr/>
            </p:nvSpPr>
            <p:spPr bwMode="auto">
              <a:xfrm flipH="1">
                <a:off x="4100" y="2145"/>
                <a:ext cx="13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0" name="Rectangle 528"/>
              <p:cNvSpPr>
                <a:spLocks noChangeArrowheads="1"/>
              </p:cNvSpPr>
              <p:nvPr/>
            </p:nvSpPr>
            <p:spPr bwMode="auto">
              <a:xfrm>
                <a:off x="3196" y="2101"/>
                <a:ext cx="15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1200" u="none">
                    <a:solidFill>
                      <a:srgbClr val="000000"/>
                    </a:solidFill>
                    <a:latin typeface="Helvetica" charset="0"/>
                  </a:rPr>
                  <a:t>200</a:t>
                </a:r>
                <a:endParaRPr lang="es-ES" u="none">
                  <a:latin typeface="Times New Roman" charset="0"/>
                </a:endParaRPr>
              </a:p>
            </p:txBody>
          </p:sp>
          <p:sp>
            <p:nvSpPr>
              <p:cNvPr id="26671" name="Line 529"/>
              <p:cNvSpPr>
                <a:spLocks noChangeShapeType="1"/>
              </p:cNvSpPr>
              <p:nvPr/>
            </p:nvSpPr>
            <p:spPr bwMode="auto">
              <a:xfrm>
                <a:off x="3355" y="1931"/>
                <a:ext cx="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2" name="Line 530"/>
              <p:cNvSpPr>
                <a:spLocks noChangeShapeType="1"/>
              </p:cNvSpPr>
              <p:nvPr/>
            </p:nvSpPr>
            <p:spPr bwMode="auto">
              <a:xfrm flipH="1">
                <a:off x="4100" y="1931"/>
                <a:ext cx="13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3" name="Rectangle 531"/>
              <p:cNvSpPr>
                <a:spLocks noChangeArrowheads="1"/>
              </p:cNvSpPr>
              <p:nvPr/>
            </p:nvSpPr>
            <p:spPr bwMode="auto">
              <a:xfrm>
                <a:off x="3196" y="1888"/>
                <a:ext cx="15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1200" u="none">
                    <a:solidFill>
                      <a:srgbClr val="000000"/>
                    </a:solidFill>
                    <a:latin typeface="Helvetica" charset="0"/>
                  </a:rPr>
                  <a:t>250</a:t>
                </a:r>
                <a:endParaRPr lang="es-ES" u="none">
                  <a:latin typeface="Times New Roman" charset="0"/>
                </a:endParaRPr>
              </a:p>
            </p:txBody>
          </p:sp>
          <p:sp>
            <p:nvSpPr>
              <p:cNvPr id="26674" name="Line 532"/>
              <p:cNvSpPr>
                <a:spLocks noChangeShapeType="1"/>
              </p:cNvSpPr>
              <p:nvPr/>
            </p:nvSpPr>
            <p:spPr bwMode="auto">
              <a:xfrm>
                <a:off x="3355" y="1914"/>
                <a:ext cx="75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5" name="Freeform 533"/>
              <p:cNvSpPr>
                <a:spLocks/>
              </p:cNvSpPr>
              <p:nvPr/>
            </p:nvSpPr>
            <p:spPr bwMode="auto">
              <a:xfrm>
                <a:off x="3355" y="1914"/>
                <a:ext cx="758" cy="1087"/>
              </a:xfrm>
              <a:custGeom>
                <a:avLst/>
                <a:gdLst>
                  <a:gd name="T0" fmla="*/ 0 w 120"/>
                  <a:gd name="T1" fmla="*/ 198 h 198"/>
                  <a:gd name="T2" fmla="*/ 120 w 120"/>
                  <a:gd name="T3" fmla="*/ 198 h 198"/>
                  <a:gd name="T4" fmla="*/ 120 w 120"/>
                  <a:gd name="T5" fmla="*/ 0 h 198"/>
                  <a:gd name="T6" fmla="*/ 0 60000 65536"/>
                  <a:gd name="T7" fmla="*/ 0 60000 65536"/>
                  <a:gd name="T8" fmla="*/ 0 60000 65536"/>
                  <a:gd name="T9" fmla="*/ 0 w 120"/>
                  <a:gd name="T10" fmla="*/ 0 h 198"/>
                  <a:gd name="T11" fmla="*/ 120 w 120"/>
                  <a:gd name="T12" fmla="*/ 198 h 1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20" h="198">
                    <a:moveTo>
                      <a:pt x="0" y="198"/>
                    </a:moveTo>
                    <a:lnTo>
                      <a:pt x="120" y="198"/>
                    </a:lnTo>
                    <a:lnTo>
                      <a:pt x="120" y="0"/>
                    </a:lnTo>
                  </a:path>
                </a:pathLst>
              </a:custGeom>
              <a:noFill/>
              <a:ln w="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_tradnl"/>
              </a:p>
            </p:txBody>
          </p:sp>
          <p:sp>
            <p:nvSpPr>
              <p:cNvPr id="26676" name="Line 534"/>
              <p:cNvSpPr>
                <a:spLocks noChangeShapeType="1"/>
              </p:cNvSpPr>
              <p:nvPr/>
            </p:nvSpPr>
            <p:spPr bwMode="auto">
              <a:xfrm flipV="1">
                <a:off x="3355" y="1914"/>
                <a:ext cx="1" cy="108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7" name="Rectangle 535"/>
              <p:cNvSpPr>
                <a:spLocks noChangeArrowheads="1"/>
              </p:cNvSpPr>
              <p:nvPr/>
            </p:nvSpPr>
            <p:spPr bwMode="auto">
              <a:xfrm>
                <a:off x="3355" y="1920"/>
                <a:ext cx="758" cy="1087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s-ES_tradnl"/>
              </a:p>
            </p:txBody>
          </p:sp>
          <p:sp>
            <p:nvSpPr>
              <p:cNvPr id="26678" name="Freeform 536"/>
              <p:cNvSpPr>
                <a:spLocks/>
              </p:cNvSpPr>
              <p:nvPr/>
            </p:nvSpPr>
            <p:spPr bwMode="auto">
              <a:xfrm rot="-126440">
                <a:off x="3363" y="2846"/>
                <a:ext cx="758" cy="175"/>
              </a:xfrm>
              <a:custGeom>
                <a:avLst/>
                <a:gdLst>
                  <a:gd name="T0" fmla="*/ 0 w 850"/>
                  <a:gd name="T1" fmla="*/ 191 h 227"/>
                  <a:gd name="T2" fmla="*/ 21 w 850"/>
                  <a:gd name="T3" fmla="*/ 191 h 227"/>
                  <a:gd name="T4" fmla="*/ 49 w 850"/>
                  <a:gd name="T5" fmla="*/ 184 h 227"/>
                  <a:gd name="T6" fmla="*/ 77 w 850"/>
                  <a:gd name="T7" fmla="*/ 184 h 227"/>
                  <a:gd name="T8" fmla="*/ 106 w 850"/>
                  <a:gd name="T9" fmla="*/ 184 h 227"/>
                  <a:gd name="T10" fmla="*/ 134 w 850"/>
                  <a:gd name="T11" fmla="*/ 191 h 227"/>
                  <a:gd name="T12" fmla="*/ 163 w 850"/>
                  <a:gd name="T13" fmla="*/ 170 h 227"/>
                  <a:gd name="T14" fmla="*/ 191 w 850"/>
                  <a:gd name="T15" fmla="*/ 170 h 227"/>
                  <a:gd name="T16" fmla="*/ 212 w 850"/>
                  <a:gd name="T17" fmla="*/ 170 h 227"/>
                  <a:gd name="T18" fmla="*/ 240 w 850"/>
                  <a:gd name="T19" fmla="*/ 156 h 227"/>
                  <a:gd name="T20" fmla="*/ 269 w 850"/>
                  <a:gd name="T21" fmla="*/ 113 h 227"/>
                  <a:gd name="T22" fmla="*/ 297 w 850"/>
                  <a:gd name="T23" fmla="*/ 42 h 227"/>
                  <a:gd name="T24" fmla="*/ 326 w 850"/>
                  <a:gd name="T25" fmla="*/ 28 h 227"/>
                  <a:gd name="T26" fmla="*/ 354 w 850"/>
                  <a:gd name="T27" fmla="*/ 28 h 227"/>
                  <a:gd name="T28" fmla="*/ 382 w 850"/>
                  <a:gd name="T29" fmla="*/ 28 h 227"/>
                  <a:gd name="T30" fmla="*/ 411 w 850"/>
                  <a:gd name="T31" fmla="*/ 0 h 227"/>
                  <a:gd name="T32" fmla="*/ 432 w 850"/>
                  <a:gd name="T33" fmla="*/ 0 h 227"/>
                  <a:gd name="T34" fmla="*/ 460 w 850"/>
                  <a:gd name="T35" fmla="*/ 28 h 227"/>
                  <a:gd name="T36" fmla="*/ 489 w 850"/>
                  <a:gd name="T37" fmla="*/ 57 h 227"/>
                  <a:gd name="T38" fmla="*/ 517 w 850"/>
                  <a:gd name="T39" fmla="*/ 78 h 227"/>
                  <a:gd name="T40" fmla="*/ 545 w 850"/>
                  <a:gd name="T41" fmla="*/ 135 h 227"/>
                  <a:gd name="T42" fmla="*/ 574 w 850"/>
                  <a:gd name="T43" fmla="*/ 184 h 227"/>
                  <a:gd name="T44" fmla="*/ 602 w 850"/>
                  <a:gd name="T45" fmla="*/ 170 h 227"/>
                  <a:gd name="T46" fmla="*/ 630 w 850"/>
                  <a:gd name="T47" fmla="*/ 191 h 227"/>
                  <a:gd name="T48" fmla="*/ 652 w 850"/>
                  <a:gd name="T49" fmla="*/ 205 h 227"/>
                  <a:gd name="T50" fmla="*/ 680 w 850"/>
                  <a:gd name="T51" fmla="*/ 205 h 227"/>
                  <a:gd name="T52" fmla="*/ 708 w 850"/>
                  <a:gd name="T53" fmla="*/ 205 h 227"/>
                  <a:gd name="T54" fmla="*/ 737 w 850"/>
                  <a:gd name="T55" fmla="*/ 213 h 227"/>
                  <a:gd name="T56" fmla="*/ 765 w 850"/>
                  <a:gd name="T57" fmla="*/ 205 h 227"/>
                  <a:gd name="T58" fmla="*/ 793 w 850"/>
                  <a:gd name="T59" fmla="*/ 205 h 227"/>
                  <a:gd name="T60" fmla="*/ 822 w 850"/>
                  <a:gd name="T61" fmla="*/ 227 h 227"/>
                  <a:gd name="T62" fmla="*/ 850 w 850"/>
                  <a:gd name="T63" fmla="*/ 227 h 22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850"/>
                  <a:gd name="T97" fmla="*/ 0 h 227"/>
                  <a:gd name="T98" fmla="*/ 850 w 850"/>
                  <a:gd name="T99" fmla="*/ 227 h 227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850" h="227">
                    <a:moveTo>
                      <a:pt x="0" y="191"/>
                    </a:moveTo>
                    <a:lnTo>
                      <a:pt x="21" y="191"/>
                    </a:lnTo>
                    <a:lnTo>
                      <a:pt x="49" y="184"/>
                    </a:lnTo>
                    <a:lnTo>
                      <a:pt x="77" y="184"/>
                    </a:lnTo>
                    <a:lnTo>
                      <a:pt x="106" y="184"/>
                    </a:lnTo>
                    <a:lnTo>
                      <a:pt x="134" y="191"/>
                    </a:lnTo>
                    <a:lnTo>
                      <a:pt x="163" y="170"/>
                    </a:lnTo>
                    <a:lnTo>
                      <a:pt x="191" y="170"/>
                    </a:lnTo>
                    <a:lnTo>
                      <a:pt x="212" y="170"/>
                    </a:lnTo>
                    <a:lnTo>
                      <a:pt x="240" y="156"/>
                    </a:lnTo>
                    <a:lnTo>
                      <a:pt x="269" y="113"/>
                    </a:lnTo>
                    <a:lnTo>
                      <a:pt x="297" y="42"/>
                    </a:lnTo>
                    <a:lnTo>
                      <a:pt x="326" y="28"/>
                    </a:lnTo>
                    <a:lnTo>
                      <a:pt x="354" y="28"/>
                    </a:lnTo>
                    <a:lnTo>
                      <a:pt x="382" y="28"/>
                    </a:lnTo>
                    <a:lnTo>
                      <a:pt x="411" y="0"/>
                    </a:lnTo>
                    <a:lnTo>
                      <a:pt x="432" y="0"/>
                    </a:lnTo>
                    <a:lnTo>
                      <a:pt x="460" y="28"/>
                    </a:lnTo>
                    <a:lnTo>
                      <a:pt x="489" y="57"/>
                    </a:lnTo>
                    <a:lnTo>
                      <a:pt x="517" y="78"/>
                    </a:lnTo>
                    <a:lnTo>
                      <a:pt x="545" y="135"/>
                    </a:lnTo>
                    <a:lnTo>
                      <a:pt x="574" y="184"/>
                    </a:lnTo>
                    <a:lnTo>
                      <a:pt x="602" y="170"/>
                    </a:lnTo>
                    <a:lnTo>
                      <a:pt x="630" y="191"/>
                    </a:lnTo>
                    <a:lnTo>
                      <a:pt x="652" y="205"/>
                    </a:lnTo>
                    <a:lnTo>
                      <a:pt x="680" y="205"/>
                    </a:lnTo>
                    <a:lnTo>
                      <a:pt x="708" y="205"/>
                    </a:lnTo>
                    <a:lnTo>
                      <a:pt x="737" y="213"/>
                    </a:lnTo>
                    <a:lnTo>
                      <a:pt x="765" y="205"/>
                    </a:lnTo>
                    <a:lnTo>
                      <a:pt x="793" y="205"/>
                    </a:lnTo>
                    <a:lnTo>
                      <a:pt x="822" y="227"/>
                    </a:lnTo>
                    <a:lnTo>
                      <a:pt x="850" y="227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_tradnl"/>
              </a:p>
            </p:txBody>
          </p:sp>
          <p:sp>
            <p:nvSpPr>
              <p:cNvPr id="26679" name="Rectangle 541"/>
              <p:cNvSpPr>
                <a:spLocks noChangeArrowheads="1"/>
              </p:cNvSpPr>
              <p:nvPr/>
            </p:nvSpPr>
            <p:spPr bwMode="auto">
              <a:xfrm>
                <a:off x="3264" y="1200"/>
                <a:ext cx="11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endParaRPr lang="es-ES" b="1" u="none">
                  <a:solidFill>
                    <a:srgbClr val="FFFF00"/>
                  </a:solidFill>
                </a:endParaRPr>
              </a:p>
            </p:txBody>
          </p:sp>
          <p:sp>
            <p:nvSpPr>
              <p:cNvPr id="26680" name="Rectangle 542"/>
              <p:cNvSpPr>
                <a:spLocks noChangeArrowheads="1"/>
              </p:cNvSpPr>
              <p:nvPr/>
            </p:nvSpPr>
            <p:spPr bwMode="auto">
              <a:xfrm>
                <a:off x="3216" y="1584"/>
                <a:ext cx="11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endParaRPr lang="es-ES" b="1" u="none"/>
              </a:p>
            </p:txBody>
          </p:sp>
        </p:grpSp>
        <p:sp>
          <p:nvSpPr>
            <p:cNvPr id="26638" name="AutoShape 554"/>
            <p:cNvSpPr>
              <a:spLocks noChangeArrowheads="1"/>
            </p:cNvSpPr>
            <p:nvPr/>
          </p:nvSpPr>
          <p:spPr bwMode="auto">
            <a:xfrm>
              <a:off x="1925" y="2361"/>
              <a:ext cx="267" cy="376"/>
            </a:xfrm>
            <a:prstGeom prst="rightArrow">
              <a:avLst>
                <a:gd name="adj1" fmla="val 43620"/>
                <a:gd name="adj2" fmla="val 4982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s-ES" sz="1600" u="none"/>
                <a:t>Y</a:t>
              </a:r>
            </a:p>
          </p:txBody>
        </p:sp>
        <p:sp>
          <p:nvSpPr>
            <p:cNvPr id="26639" name="Text Box 555"/>
            <p:cNvSpPr txBox="1">
              <a:spLocks noChangeArrowheads="1"/>
            </p:cNvSpPr>
            <p:nvPr/>
          </p:nvSpPr>
          <p:spPr bwMode="auto">
            <a:xfrm>
              <a:off x="3299" y="1551"/>
              <a:ext cx="25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es-ES" i="1" u="none">
                  <a:latin typeface="CG Times" charset="0"/>
                </a:rPr>
                <a:t>Q</a:t>
              </a:r>
              <a:endParaRPr lang="es-ES" i="1" u="none" baseline="-25000">
                <a:latin typeface="CG Times" charset="0"/>
                <a:sym typeface="Symbol" charset="0"/>
              </a:endParaRPr>
            </a:p>
          </p:txBody>
        </p:sp>
      </p:grpSp>
      <p:sp>
        <p:nvSpPr>
          <p:cNvPr id="26636" name="Text Box 556"/>
          <p:cNvSpPr txBox="1">
            <a:spLocks noChangeArrowheads="1"/>
          </p:cNvSpPr>
          <p:nvPr/>
        </p:nvSpPr>
        <p:spPr bwMode="auto">
          <a:xfrm>
            <a:off x="2536825" y="2490788"/>
            <a:ext cx="419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es-ES" i="1" u="none">
                <a:latin typeface="CG Times" charset="0"/>
              </a:rPr>
              <a:t>P</a:t>
            </a:r>
            <a:endParaRPr lang="es-ES" i="1" u="none" baseline="-25000">
              <a:latin typeface="CG 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90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ChangeArrowheads="1"/>
          </p:cNvSpPr>
          <p:nvPr/>
        </p:nvSpPr>
        <p:spPr bwMode="auto">
          <a:xfrm>
            <a:off x="215900" y="609600"/>
            <a:ext cx="8737600" cy="58801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8677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-100013"/>
            <a:ext cx="4756150" cy="730251"/>
          </a:xfrm>
        </p:spPr>
        <p:txBody>
          <a:bodyPr>
            <a:normAutofit fontScale="90000"/>
          </a:bodyPr>
          <a:lstStyle/>
          <a:p>
            <a:r>
              <a:rPr lang="es-ES_tradnl" sz="3200" b="1">
                <a:solidFill>
                  <a:srgbClr val="99CCFF"/>
                </a:solidFill>
                <a:latin typeface="Garamond" charset="0"/>
              </a:rPr>
              <a:t>[ 4. Performance analysis ]</a:t>
            </a:r>
            <a:endParaRPr sz="3200" b="1" noProof="1">
              <a:solidFill>
                <a:srgbClr val="99CCFF"/>
              </a:solidFill>
              <a:latin typeface="Garamond" charset="0"/>
            </a:endParaRPr>
          </a:p>
        </p:txBody>
      </p:sp>
      <p:sp>
        <p:nvSpPr>
          <p:cNvPr id="28678" name="Line 4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9" name="Rectangle 5"/>
          <p:cNvSpPr>
            <a:spLocks noChangeArrowheads="1"/>
          </p:cNvSpPr>
          <p:nvPr/>
        </p:nvSpPr>
        <p:spPr bwMode="auto">
          <a:xfrm>
            <a:off x="8580438" y="6567488"/>
            <a:ext cx="4587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de-DE" sz="500" u="none">
                <a:solidFill>
                  <a:schemeClr val="hlink"/>
                </a:solidFill>
                <a:latin typeface="Times New Roman" charset="0"/>
              </a:rPr>
              <a:t>Präsentation</a:t>
            </a:r>
            <a:endParaRPr lang="de-DE" sz="4400" u="none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28680" name="Line 6"/>
          <p:cNvSpPr>
            <a:spLocks noChangeShapeType="1"/>
          </p:cNvSpPr>
          <p:nvPr/>
        </p:nvSpPr>
        <p:spPr bwMode="auto">
          <a:xfrm>
            <a:off x="-6350" y="6553200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8681" name="Group 7"/>
          <p:cNvGrpSpPr>
            <a:grpSpLocks/>
          </p:cNvGrpSpPr>
          <p:nvPr/>
        </p:nvGrpSpPr>
        <p:grpSpPr bwMode="auto">
          <a:xfrm>
            <a:off x="457200" y="615950"/>
            <a:ext cx="8229600" cy="5881688"/>
            <a:chOff x="288" y="500"/>
            <a:chExt cx="5184" cy="3705"/>
          </a:xfrm>
        </p:grpSpPr>
        <p:sp>
          <p:nvSpPr>
            <p:cNvPr id="28686" name="Text Box 8"/>
            <p:cNvSpPr txBox="1">
              <a:spLocks noChangeArrowheads="1"/>
            </p:cNvSpPr>
            <p:nvPr/>
          </p:nvSpPr>
          <p:spPr bwMode="auto">
            <a:xfrm>
              <a:off x="336" y="2820"/>
              <a:ext cx="2184" cy="9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s-CL" sz="1200" u="none">
                  <a:latin typeface="Arial" charset="0"/>
                  <a:sym typeface="Symbol" charset="0"/>
                </a:rPr>
                <a:t>		‘regular	</a:t>
              </a:r>
            </a:p>
            <a:p>
              <a:pPr>
                <a:spcBef>
                  <a:spcPct val="50000"/>
                </a:spcBef>
              </a:pPr>
              <a:r>
                <a:rPr lang="es-CL" sz="1200" u="none">
                  <a:latin typeface="Arial" charset="0"/>
                  <a:sym typeface="Symbol" charset="0"/>
                </a:rPr>
                <a:t>the region is 	 structure’     ‘defect’</a:t>
              </a:r>
              <a:endParaRPr lang="es-CL" sz="1200" u="none">
                <a:latin typeface="Arial" charset="0"/>
              </a:endParaRPr>
            </a:p>
            <a:p>
              <a:pPr>
                <a:spcBef>
                  <a:spcPct val="50000"/>
                </a:spcBef>
              </a:pPr>
              <a:endParaRPr lang="es-CL" sz="1200" u="none">
                <a:latin typeface="Arial" charset="0"/>
              </a:endParaRPr>
            </a:p>
            <a:p>
              <a:pPr>
                <a:spcBef>
                  <a:spcPct val="50000"/>
                </a:spcBef>
              </a:pPr>
              <a:r>
                <a:rPr lang="es-CL" sz="1200" u="none">
                  <a:latin typeface="Arial" charset="0"/>
                </a:rPr>
                <a:t>Regular structure 	     </a:t>
              </a:r>
              <a:r>
                <a:rPr lang="es-CL" sz="1200" i="1" u="none">
                  <a:latin typeface="Times New Roman" charset="0"/>
                </a:rPr>
                <a:t>TN</a:t>
              </a:r>
              <a:r>
                <a:rPr lang="es-CL" sz="1200" i="1" u="none" baseline="-25000">
                  <a:latin typeface="Times New Roman" charset="0"/>
                </a:rPr>
                <a:t>	    </a:t>
              </a:r>
              <a:r>
                <a:rPr lang="es-CL" sz="1200" i="1" u="none">
                  <a:latin typeface="Times New Roman" charset="0"/>
                </a:rPr>
                <a:t>FP</a:t>
              </a:r>
              <a:endParaRPr lang="es-CL" sz="1200" i="1" u="none" baseline="-25000">
                <a:latin typeface="Arial" charset="0"/>
              </a:endParaRPr>
            </a:p>
            <a:p>
              <a:pPr>
                <a:spcBef>
                  <a:spcPct val="50000"/>
                </a:spcBef>
              </a:pPr>
              <a:r>
                <a:rPr lang="es-CL" sz="1200" u="none">
                  <a:latin typeface="Arial" charset="0"/>
                </a:rPr>
                <a:t>defect 		     </a:t>
              </a:r>
              <a:r>
                <a:rPr lang="es-CL" sz="1200" i="1" u="none">
                  <a:latin typeface="Times New Roman" charset="0"/>
                </a:rPr>
                <a:t>FN</a:t>
              </a:r>
              <a:r>
                <a:rPr lang="es-CL" sz="1200" i="1" u="none" baseline="-25000">
                  <a:latin typeface="Times New Roman" charset="0"/>
                </a:rPr>
                <a:t>	    </a:t>
              </a:r>
              <a:r>
                <a:rPr lang="es-CL" sz="1200" i="1" u="none">
                  <a:latin typeface="Times New Roman" charset="0"/>
                </a:rPr>
                <a:t>TP</a:t>
              </a:r>
              <a:r>
                <a:rPr lang="es-CL" sz="1200" u="none">
                  <a:latin typeface="Arial" charset="0"/>
                </a:rPr>
                <a:t>	</a:t>
              </a:r>
              <a:endParaRPr lang="es-ES" sz="1200" u="none">
                <a:latin typeface="Arial" charset="0"/>
              </a:endParaRPr>
            </a:p>
          </p:txBody>
        </p:sp>
        <p:sp>
          <p:nvSpPr>
            <p:cNvPr id="28687" name="Line 9"/>
            <p:cNvSpPr>
              <a:spLocks noChangeShapeType="1"/>
            </p:cNvSpPr>
            <p:nvPr/>
          </p:nvSpPr>
          <p:spPr bwMode="auto">
            <a:xfrm flipV="1">
              <a:off x="1415" y="500"/>
              <a:ext cx="0" cy="15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88" name="Line 10"/>
            <p:cNvSpPr>
              <a:spLocks noChangeShapeType="1"/>
            </p:cNvSpPr>
            <p:nvPr/>
          </p:nvSpPr>
          <p:spPr bwMode="auto">
            <a:xfrm>
              <a:off x="1248" y="1838"/>
              <a:ext cx="32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89" name="Freeform 11"/>
            <p:cNvSpPr>
              <a:spLocks/>
            </p:cNvSpPr>
            <p:nvPr/>
          </p:nvSpPr>
          <p:spPr bwMode="auto">
            <a:xfrm>
              <a:off x="1458" y="955"/>
              <a:ext cx="1548" cy="883"/>
            </a:xfrm>
            <a:custGeom>
              <a:avLst/>
              <a:gdLst>
                <a:gd name="T0" fmla="*/ 0 w 1776"/>
                <a:gd name="T1" fmla="*/ 728 h 728"/>
                <a:gd name="T2" fmla="*/ 288 w 1776"/>
                <a:gd name="T3" fmla="*/ 680 h 728"/>
                <a:gd name="T4" fmla="*/ 672 w 1776"/>
                <a:gd name="T5" fmla="*/ 440 h 728"/>
                <a:gd name="T6" fmla="*/ 960 w 1776"/>
                <a:gd name="T7" fmla="*/ 8 h 728"/>
                <a:gd name="T8" fmla="*/ 1248 w 1776"/>
                <a:gd name="T9" fmla="*/ 392 h 728"/>
                <a:gd name="T10" fmla="*/ 1488 w 1776"/>
                <a:gd name="T11" fmla="*/ 584 h 728"/>
                <a:gd name="T12" fmla="*/ 1776 w 1776"/>
                <a:gd name="T13" fmla="*/ 728 h 72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76"/>
                <a:gd name="T22" fmla="*/ 0 h 728"/>
                <a:gd name="T23" fmla="*/ 1776 w 1776"/>
                <a:gd name="T24" fmla="*/ 728 h 72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76" h="728">
                  <a:moveTo>
                    <a:pt x="0" y="728"/>
                  </a:moveTo>
                  <a:cubicBezTo>
                    <a:pt x="88" y="728"/>
                    <a:pt x="176" y="728"/>
                    <a:pt x="288" y="680"/>
                  </a:cubicBezTo>
                  <a:cubicBezTo>
                    <a:pt x="400" y="632"/>
                    <a:pt x="560" y="552"/>
                    <a:pt x="672" y="440"/>
                  </a:cubicBezTo>
                  <a:cubicBezTo>
                    <a:pt x="784" y="328"/>
                    <a:pt x="864" y="16"/>
                    <a:pt x="960" y="8"/>
                  </a:cubicBezTo>
                  <a:cubicBezTo>
                    <a:pt x="1056" y="0"/>
                    <a:pt x="1160" y="296"/>
                    <a:pt x="1248" y="392"/>
                  </a:cubicBezTo>
                  <a:cubicBezTo>
                    <a:pt x="1336" y="488"/>
                    <a:pt x="1400" y="528"/>
                    <a:pt x="1488" y="584"/>
                  </a:cubicBezTo>
                  <a:cubicBezTo>
                    <a:pt x="1576" y="640"/>
                    <a:pt x="1728" y="704"/>
                    <a:pt x="1776" y="72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8690" name="Freeform 12"/>
            <p:cNvSpPr>
              <a:spLocks/>
            </p:cNvSpPr>
            <p:nvPr/>
          </p:nvSpPr>
          <p:spPr bwMode="auto">
            <a:xfrm>
              <a:off x="2459" y="1372"/>
              <a:ext cx="1548" cy="473"/>
            </a:xfrm>
            <a:custGeom>
              <a:avLst/>
              <a:gdLst>
                <a:gd name="T0" fmla="*/ 1776 w 1776"/>
                <a:gd name="T1" fmla="*/ 383 h 390"/>
                <a:gd name="T2" fmla="*/ 1491 w 1776"/>
                <a:gd name="T3" fmla="*/ 366 h 390"/>
                <a:gd name="T4" fmla="*/ 1107 w 1776"/>
                <a:gd name="T5" fmla="*/ 237 h 390"/>
                <a:gd name="T6" fmla="*/ 819 w 1776"/>
                <a:gd name="T7" fmla="*/ 4 h 390"/>
                <a:gd name="T8" fmla="*/ 531 w 1776"/>
                <a:gd name="T9" fmla="*/ 211 h 390"/>
                <a:gd name="T10" fmla="*/ 291 w 1776"/>
                <a:gd name="T11" fmla="*/ 314 h 390"/>
                <a:gd name="T12" fmla="*/ 0 w 1776"/>
                <a:gd name="T13" fmla="*/ 383 h 3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76"/>
                <a:gd name="T22" fmla="*/ 0 h 390"/>
                <a:gd name="T23" fmla="*/ 1776 w 1776"/>
                <a:gd name="T24" fmla="*/ 390 h 3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76" h="390">
                  <a:moveTo>
                    <a:pt x="1776" y="383"/>
                  </a:moveTo>
                  <a:cubicBezTo>
                    <a:pt x="1729" y="380"/>
                    <a:pt x="1602" y="390"/>
                    <a:pt x="1491" y="366"/>
                  </a:cubicBezTo>
                  <a:cubicBezTo>
                    <a:pt x="1380" y="342"/>
                    <a:pt x="1219" y="297"/>
                    <a:pt x="1107" y="237"/>
                  </a:cubicBezTo>
                  <a:cubicBezTo>
                    <a:pt x="995" y="177"/>
                    <a:pt x="915" y="9"/>
                    <a:pt x="819" y="4"/>
                  </a:cubicBezTo>
                  <a:cubicBezTo>
                    <a:pt x="723" y="0"/>
                    <a:pt x="619" y="159"/>
                    <a:pt x="531" y="211"/>
                  </a:cubicBezTo>
                  <a:cubicBezTo>
                    <a:pt x="443" y="263"/>
                    <a:pt x="379" y="285"/>
                    <a:pt x="291" y="314"/>
                  </a:cubicBezTo>
                  <a:cubicBezTo>
                    <a:pt x="203" y="343"/>
                    <a:pt x="61" y="369"/>
                    <a:pt x="0" y="38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8691" name="Line 13"/>
            <p:cNvSpPr>
              <a:spLocks noChangeShapeType="1"/>
            </p:cNvSpPr>
            <p:nvPr/>
          </p:nvSpPr>
          <p:spPr bwMode="auto">
            <a:xfrm>
              <a:off x="2812" y="1198"/>
              <a:ext cx="0" cy="7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92" name="Freeform 14"/>
            <p:cNvSpPr>
              <a:spLocks/>
            </p:cNvSpPr>
            <p:nvPr/>
          </p:nvSpPr>
          <p:spPr bwMode="auto">
            <a:xfrm>
              <a:off x="2467" y="1709"/>
              <a:ext cx="345" cy="125"/>
            </a:xfrm>
            <a:custGeom>
              <a:avLst/>
              <a:gdLst>
                <a:gd name="T0" fmla="*/ 0 w 396"/>
                <a:gd name="T1" fmla="*/ 104 h 104"/>
                <a:gd name="T2" fmla="*/ 117 w 396"/>
                <a:gd name="T3" fmla="*/ 81 h 104"/>
                <a:gd name="T4" fmla="*/ 201 w 396"/>
                <a:gd name="T5" fmla="*/ 60 h 104"/>
                <a:gd name="T6" fmla="*/ 294 w 396"/>
                <a:gd name="T7" fmla="*/ 30 h 104"/>
                <a:gd name="T8" fmla="*/ 393 w 396"/>
                <a:gd name="T9" fmla="*/ 0 h 104"/>
                <a:gd name="T10" fmla="*/ 396 w 396"/>
                <a:gd name="T11" fmla="*/ 102 h 104"/>
                <a:gd name="T12" fmla="*/ 0 w 396"/>
                <a:gd name="T13" fmla="*/ 104 h 10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6"/>
                <a:gd name="T22" fmla="*/ 0 h 104"/>
                <a:gd name="T23" fmla="*/ 396 w 396"/>
                <a:gd name="T24" fmla="*/ 104 h 10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6" h="104">
                  <a:moveTo>
                    <a:pt x="0" y="104"/>
                  </a:moveTo>
                  <a:lnTo>
                    <a:pt x="117" y="81"/>
                  </a:lnTo>
                  <a:lnTo>
                    <a:pt x="201" y="60"/>
                  </a:lnTo>
                  <a:lnTo>
                    <a:pt x="294" y="30"/>
                  </a:lnTo>
                  <a:lnTo>
                    <a:pt x="393" y="0"/>
                  </a:lnTo>
                  <a:lnTo>
                    <a:pt x="396" y="102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8693" name="Freeform 15"/>
            <p:cNvSpPr>
              <a:spLocks/>
            </p:cNvSpPr>
            <p:nvPr/>
          </p:nvSpPr>
          <p:spPr bwMode="auto">
            <a:xfrm>
              <a:off x="2815" y="1706"/>
              <a:ext cx="191" cy="130"/>
            </a:xfrm>
            <a:custGeom>
              <a:avLst/>
              <a:gdLst>
                <a:gd name="T0" fmla="*/ 219 w 219"/>
                <a:gd name="T1" fmla="*/ 108 h 108"/>
                <a:gd name="T2" fmla="*/ 87 w 219"/>
                <a:gd name="T3" fmla="*/ 48 h 108"/>
                <a:gd name="T4" fmla="*/ 0 w 219"/>
                <a:gd name="T5" fmla="*/ 0 h 108"/>
                <a:gd name="T6" fmla="*/ 0 w 219"/>
                <a:gd name="T7" fmla="*/ 108 h 108"/>
                <a:gd name="T8" fmla="*/ 219 w 219"/>
                <a:gd name="T9" fmla="*/ 108 h 1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9"/>
                <a:gd name="T16" fmla="*/ 0 h 108"/>
                <a:gd name="T17" fmla="*/ 219 w 219"/>
                <a:gd name="T18" fmla="*/ 108 h 1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9" h="108">
                  <a:moveTo>
                    <a:pt x="219" y="108"/>
                  </a:moveTo>
                  <a:lnTo>
                    <a:pt x="87" y="48"/>
                  </a:lnTo>
                  <a:lnTo>
                    <a:pt x="0" y="0"/>
                  </a:lnTo>
                  <a:lnTo>
                    <a:pt x="0" y="108"/>
                  </a:lnTo>
                  <a:lnTo>
                    <a:pt x="219" y="108"/>
                  </a:lnTo>
                  <a:close/>
                </a:path>
              </a:pathLst>
            </a:cu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8694" name="Text Box 16"/>
            <p:cNvSpPr txBox="1">
              <a:spLocks noChangeArrowheads="1"/>
            </p:cNvSpPr>
            <p:nvPr/>
          </p:nvSpPr>
          <p:spPr bwMode="auto">
            <a:xfrm>
              <a:off x="4334" y="1803"/>
              <a:ext cx="15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</a:rPr>
                <a:t>x</a:t>
              </a:r>
              <a:endParaRPr lang="es-ES" sz="1200" i="1" u="none">
                <a:latin typeface="Times New Roman" charset="0"/>
              </a:endParaRPr>
            </a:p>
          </p:txBody>
        </p:sp>
        <p:sp>
          <p:nvSpPr>
            <p:cNvPr id="28695" name="Text Box 17"/>
            <p:cNvSpPr txBox="1">
              <a:spLocks noChangeArrowheads="1"/>
            </p:cNvSpPr>
            <p:nvPr/>
          </p:nvSpPr>
          <p:spPr bwMode="auto">
            <a:xfrm>
              <a:off x="2712" y="1847"/>
              <a:ext cx="186" cy="1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  <a:sym typeface="Symbol" charset="0"/>
                </a:rPr>
                <a:t></a:t>
              </a:r>
              <a:endParaRPr lang="es-ES" sz="1200" i="1" u="none">
                <a:latin typeface="Times New Roman" charset="0"/>
              </a:endParaRPr>
            </a:p>
          </p:txBody>
        </p:sp>
        <p:sp>
          <p:nvSpPr>
            <p:cNvPr id="28696" name="Text Box 18"/>
            <p:cNvSpPr txBox="1">
              <a:spLocks noChangeArrowheads="1"/>
            </p:cNvSpPr>
            <p:nvPr/>
          </p:nvSpPr>
          <p:spPr bwMode="auto">
            <a:xfrm>
              <a:off x="1536" y="912"/>
              <a:ext cx="571" cy="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u="none">
                  <a:latin typeface="Arial" charset="0"/>
                </a:rPr>
                <a:t>class ‘regular</a:t>
              </a:r>
            </a:p>
            <a:p>
              <a:pPr algn="ctr"/>
              <a:r>
                <a:rPr lang="es-CL" sz="1200" u="none">
                  <a:latin typeface="Arial" charset="0"/>
                </a:rPr>
                <a:t>structure’</a:t>
              </a:r>
              <a:endParaRPr lang="es-ES" sz="1200" u="none">
                <a:latin typeface="Arial" charset="0"/>
              </a:endParaRPr>
            </a:p>
          </p:txBody>
        </p:sp>
        <p:sp>
          <p:nvSpPr>
            <p:cNvPr id="28697" name="Text Box 19"/>
            <p:cNvSpPr txBox="1">
              <a:spLocks noChangeArrowheads="1"/>
            </p:cNvSpPr>
            <p:nvPr/>
          </p:nvSpPr>
          <p:spPr bwMode="auto">
            <a:xfrm>
              <a:off x="3360" y="1008"/>
              <a:ext cx="56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u="none">
                  <a:latin typeface="Arial" charset="0"/>
                </a:rPr>
                <a:t>class ‘defect’</a:t>
              </a:r>
              <a:endParaRPr lang="es-ES" sz="1200" u="none">
                <a:latin typeface="Arial" charset="0"/>
              </a:endParaRPr>
            </a:p>
          </p:txBody>
        </p:sp>
        <p:sp>
          <p:nvSpPr>
            <p:cNvPr id="28698" name="Text Box 20"/>
            <p:cNvSpPr txBox="1">
              <a:spLocks noChangeArrowheads="1"/>
            </p:cNvSpPr>
            <p:nvPr/>
          </p:nvSpPr>
          <p:spPr bwMode="auto">
            <a:xfrm>
              <a:off x="2896" y="1938"/>
              <a:ext cx="23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</a:rPr>
                <a:t>FP</a:t>
              </a:r>
              <a:endParaRPr lang="es-ES" sz="1200" u="none" baseline="-25000">
                <a:latin typeface="Times New Roman" charset="0"/>
              </a:endParaRPr>
            </a:p>
          </p:txBody>
        </p:sp>
        <p:sp>
          <p:nvSpPr>
            <p:cNvPr id="28699" name="Text Box 21"/>
            <p:cNvSpPr txBox="1">
              <a:spLocks noChangeArrowheads="1"/>
            </p:cNvSpPr>
            <p:nvPr/>
          </p:nvSpPr>
          <p:spPr bwMode="auto">
            <a:xfrm>
              <a:off x="2508" y="1932"/>
              <a:ext cx="23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</a:rPr>
                <a:t>FN</a:t>
              </a:r>
              <a:endParaRPr lang="es-ES" sz="1200" u="none" baseline="-25000">
                <a:latin typeface="Times New Roman" charset="0"/>
              </a:endParaRPr>
            </a:p>
          </p:txBody>
        </p:sp>
        <p:sp>
          <p:nvSpPr>
            <p:cNvPr id="28700" name="Line 22"/>
            <p:cNvSpPr>
              <a:spLocks noChangeShapeType="1"/>
            </p:cNvSpPr>
            <p:nvPr/>
          </p:nvSpPr>
          <p:spPr bwMode="auto">
            <a:xfrm flipV="1">
              <a:off x="2642" y="1799"/>
              <a:ext cx="79" cy="138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1" name="Line 23"/>
            <p:cNvSpPr>
              <a:spLocks noChangeShapeType="1"/>
            </p:cNvSpPr>
            <p:nvPr/>
          </p:nvSpPr>
          <p:spPr bwMode="auto">
            <a:xfrm flipH="1" flipV="1">
              <a:off x="2878" y="1799"/>
              <a:ext cx="78" cy="138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702" name="Group 24"/>
            <p:cNvGrpSpPr>
              <a:grpSpLocks/>
            </p:cNvGrpSpPr>
            <p:nvPr/>
          </p:nvGrpSpPr>
          <p:grpSpPr bwMode="auto">
            <a:xfrm>
              <a:off x="288" y="3192"/>
              <a:ext cx="2256" cy="27"/>
              <a:chOff x="2976" y="1128"/>
              <a:chExt cx="2448" cy="24"/>
            </a:xfrm>
          </p:grpSpPr>
          <p:sp>
            <p:nvSpPr>
              <p:cNvPr id="28741" name="Line 25"/>
              <p:cNvSpPr>
                <a:spLocks noChangeShapeType="1"/>
              </p:cNvSpPr>
              <p:nvPr/>
            </p:nvSpPr>
            <p:spPr bwMode="auto">
              <a:xfrm>
                <a:off x="2976" y="1128"/>
                <a:ext cx="244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42" name="Line 26"/>
              <p:cNvSpPr>
                <a:spLocks noChangeShapeType="1"/>
              </p:cNvSpPr>
              <p:nvPr/>
            </p:nvSpPr>
            <p:spPr bwMode="auto">
              <a:xfrm>
                <a:off x="2976" y="1152"/>
                <a:ext cx="244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703" name="Line 27"/>
            <p:cNvSpPr>
              <a:spLocks noChangeShapeType="1"/>
            </p:cNvSpPr>
            <p:nvPr/>
          </p:nvSpPr>
          <p:spPr bwMode="auto">
            <a:xfrm>
              <a:off x="1488" y="2736"/>
              <a:ext cx="0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4" name="Line 28"/>
            <p:cNvSpPr>
              <a:spLocks noChangeShapeType="1"/>
            </p:cNvSpPr>
            <p:nvPr/>
          </p:nvSpPr>
          <p:spPr bwMode="auto">
            <a:xfrm>
              <a:off x="2016" y="2736"/>
              <a:ext cx="0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5" name="Line 29"/>
            <p:cNvSpPr>
              <a:spLocks noChangeShapeType="1"/>
            </p:cNvSpPr>
            <p:nvPr/>
          </p:nvSpPr>
          <p:spPr bwMode="auto">
            <a:xfrm>
              <a:off x="2548" y="2736"/>
              <a:ext cx="0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6" name="Line 30"/>
            <p:cNvSpPr>
              <a:spLocks noChangeShapeType="1"/>
            </p:cNvSpPr>
            <p:nvPr/>
          </p:nvSpPr>
          <p:spPr bwMode="auto">
            <a:xfrm>
              <a:off x="288" y="3792"/>
              <a:ext cx="22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7" name="Line 31"/>
            <p:cNvSpPr>
              <a:spLocks noChangeShapeType="1"/>
            </p:cNvSpPr>
            <p:nvPr/>
          </p:nvSpPr>
          <p:spPr bwMode="auto">
            <a:xfrm>
              <a:off x="288" y="2736"/>
              <a:ext cx="22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8" name="Line 32"/>
            <p:cNvSpPr>
              <a:spLocks noChangeShapeType="1"/>
            </p:cNvSpPr>
            <p:nvPr/>
          </p:nvSpPr>
          <p:spPr bwMode="auto">
            <a:xfrm>
              <a:off x="288" y="2736"/>
              <a:ext cx="0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9" name="Line 33"/>
            <p:cNvSpPr>
              <a:spLocks noChangeShapeType="1"/>
            </p:cNvSpPr>
            <p:nvPr/>
          </p:nvSpPr>
          <p:spPr bwMode="auto">
            <a:xfrm flipV="1">
              <a:off x="3372" y="2617"/>
              <a:ext cx="0" cy="1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0" name="Line 34"/>
            <p:cNvSpPr>
              <a:spLocks noChangeShapeType="1"/>
            </p:cNvSpPr>
            <p:nvPr/>
          </p:nvSpPr>
          <p:spPr bwMode="auto">
            <a:xfrm>
              <a:off x="3228" y="3865"/>
              <a:ext cx="16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1" name="Line 35"/>
            <p:cNvSpPr>
              <a:spLocks noChangeShapeType="1"/>
            </p:cNvSpPr>
            <p:nvPr/>
          </p:nvSpPr>
          <p:spPr bwMode="auto">
            <a:xfrm>
              <a:off x="3324" y="2761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2" name="Text Box 36"/>
            <p:cNvSpPr txBox="1">
              <a:spLocks noChangeArrowheads="1"/>
            </p:cNvSpPr>
            <p:nvPr/>
          </p:nvSpPr>
          <p:spPr bwMode="auto">
            <a:xfrm>
              <a:off x="4380" y="3913"/>
              <a:ext cx="34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es-CL" sz="1000" u="none">
                  <a:latin typeface="Arial" charset="0"/>
                </a:rPr>
                <a:t>100 %</a:t>
              </a:r>
              <a:endParaRPr lang="es-ES" sz="1000" u="none">
                <a:latin typeface="Arial" charset="0"/>
              </a:endParaRPr>
            </a:p>
          </p:txBody>
        </p:sp>
        <p:sp>
          <p:nvSpPr>
            <p:cNvPr id="28713" name="Text Box 37"/>
            <p:cNvSpPr txBox="1">
              <a:spLocks noChangeArrowheads="1"/>
            </p:cNvSpPr>
            <p:nvPr/>
          </p:nvSpPr>
          <p:spPr bwMode="auto">
            <a:xfrm>
              <a:off x="3260" y="3865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es-CL" sz="1000" u="none">
                  <a:latin typeface="Arial" charset="0"/>
                </a:rPr>
                <a:t>0</a:t>
              </a:r>
              <a:endParaRPr lang="es-ES" sz="1000" u="none">
                <a:latin typeface="Arial" charset="0"/>
              </a:endParaRPr>
            </a:p>
          </p:txBody>
        </p:sp>
        <p:sp>
          <p:nvSpPr>
            <p:cNvPr id="28714" name="Line 38"/>
            <p:cNvSpPr>
              <a:spLocks noChangeShapeType="1"/>
            </p:cNvSpPr>
            <p:nvPr/>
          </p:nvSpPr>
          <p:spPr bwMode="auto">
            <a:xfrm rot="5400000">
              <a:off x="4524" y="3865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5" name="Rectangle 39"/>
            <p:cNvSpPr>
              <a:spLocks noChangeArrowheads="1"/>
            </p:cNvSpPr>
            <p:nvPr/>
          </p:nvSpPr>
          <p:spPr bwMode="auto">
            <a:xfrm>
              <a:off x="816" y="1728"/>
              <a:ext cx="28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CL" sz="1200" i="1" u="none">
                  <a:latin typeface="Arial" charset="0"/>
                </a:rPr>
                <a:t> (a) </a:t>
              </a:r>
              <a:endParaRPr lang="es-ES" sz="1200" i="1" u="none">
                <a:latin typeface="Arial" charset="0"/>
              </a:endParaRPr>
            </a:p>
          </p:txBody>
        </p:sp>
        <p:sp>
          <p:nvSpPr>
            <p:cNvPr id="28716" name="Rectangle 40"/>
            <p:cNvSpPr>
              <a:spLocks noChangeArrowheads="1"/>
            </p:cNvSpPr>
            <p:nvPr/>
          </p:nvSpPr>
          <p:spPr bwMode="auto">
            <a:xfrm>
              <a:off x="1344" y="4032"/>
              <a:ext cx="2721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CL" sz="1200" i="1" u="none">
                  <a:latin typeface="Arial" charset="0"/>
                </a:rPr>
                <a:t>(b)                                                                                        (c)</a:t>
              </a:r>
              <a:endParaRPr lang="es-ES" sz="1200" i="1" u="none">
                <a:latin typeface="Arial" charset="0"/>
              </a:endParaRPr>
            </a:p>
          </p:txBody>
        </p:sp>
        <p:sp>
          <p:nvSpPr>
            <p:cNvPr id="28717" name="Text Box 41"/>
            <p:cNvSpPr txBox="1">
              <a:spLocks noChangeArrowheads="1"/>
            </p:cNvSpPr>
            <p:nvPr/>
          </p:nvSpPr>
          <p:spPr bwMode="auto">
            <a:xfrm>
              <a:off x="3030" y="2689"/>
              <a:ext cx="34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es-CL" sz="1000" u="none">
                  <a:latin typeface="Arial" charset="0"/>
                </a:rPr>
                <a:t>100</a:t>
              </a:r>
              <a:r>
                <a:rPr lang="es-CL" sz="1000" i="1" u="none">
                  <a:latin typeface="Arial" charset="0"/>
                </a:rPr>
                <a:t> %</a:t>
              </a:r>
              <a:endParaRPr lang="es-ES" sz="1000" i="1" u="none">
                <a:latin typeface="Arial" charset="0"/>
              </a:endParaRPr>
            </a:p>
          </p:txBody>
        </p:sp>
        <p:sp>
          <p:nvSpPr>
            <p:cNvPr id="28718" name="Text Box 42"/>
            <p:cNvSpPr txBox="1">
              <a:spLocks noChangeArrowheads="1"/>
            </p:cNvSpPr>
            <p:nvPr/>
          </p:nvSpPr>
          <p:spPr bwMode="auto">
            <a:xfrm>
              <a:off x="3075" y="1536"/>
              <a:ext cx="2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</a:rPr>
                <a:t>TP</a:t>
              </a:r>
              <a:endParaRPr lang="es-ES" sz="1200" u="none" baseline="-25000">
                <a:latin typeface="Times New Roman" charset="0"/>
              </a:endParaRPr>
            </a:p>
          </p:txBody>
        </p:sp>
        <p:sp>
          <p:nvSpPr>
            <p:cNvPr id="28719" name="Text Box 43"/>
            <p:cNvSpPr txBox="1">
              <a:spLocks noChangeArrowheads="1"/>
            </p:cNvSpPr>
            <p:nvPr/>
          </p:nvSpPr>
          <p:spPr bwMode="auto">
            <a:xfrm>
              <a:off x="2158" y="1488"/>
              <a:ext cx="23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</a:rPr>
                <a:t>TN</a:t>
              </a:r>
              <a:endParaRPr lang="es-ES" sz="1200" u="none" baseline="-25000">
                <a:latin typeface="Times New Roman" charset="0"/>
              </a:endParaRPr>
            </a:p>
          </p:txBody>
        </p:sp>
        <p:graphicFrame>
          <p:nvGraphicFramePr>
            <p:cNvPr id="28674" name="Object 2"/>
            <p:cNvGraphicFramePr>
              <a:graphicFrameLocks noChangeAspect="1"/>
            </p:cNvGraphicFramePr>
            <p:nvPr/>
          </p:nvGraphicFramePr>
          <p:xfrm>
            <a:off x="2928" y="2352"/>
            <a:ext cx="765" cy="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45" name="Fotografía de Photo Editor" r:id="rId4" imgW="2123810" imgH="724001" progId="MSPhotoEd.3">
                    <p:embed/>
                  </p:oleObj>
                </mc:Choice>
                <mc:Fallback>
                  <p:oleObj name="Fotografía de Photo Editor" r:id="rId4" imgW="2123810" imgH="724001" progId="MSPhotoEd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lum bright="12000" contrast="6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8" y="2352"/>
                          <a:ext cx="765" cy="2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720" name="Rectangle 45"/>
            <p:cNvSpPr>
              <a:spLocks noChangeArrowheads="1"/>
            </p:cNvSpPr>
            <p:nvPr/>
          </p:nvSpPr>
          <p:spPr bwMode="auto">
            <a:xfrm>
              <a:off x="3930" y="2382"/>
              <a:ext cx="6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s-CL" sz="1200" b="1" u="none">
                  <a:latin typeface="Arial" charset="0"/>
                  <a:sym typeface="Symbol" charset="0"/>
                </a:rPr>
                <a:t>ROC curve</a:t>
              </a:r>
              <a:endParaRPr lang="es-ES" sz="1200" b="1" u="none">
                <a:latin typeface="Arial" charset="0"/>
                <a:sym typeface="Symbol" charset="0"/>
              </a:endParaRPr>
            </a:p>
          </p:txBody>
        </p:sp>
        <p:sp>
          <p:nvSpPr>
            <p:cNvPr id="28721" name="Rectangle 46"/>
            <p:cNvSpPr>
              <a:spLocks noChangeArrowheads="1"/>
            </p:cNvSpPr>
            <p:nvPr/>
          </p:nvSpPr>
          <p:spPr bwMode="auto">
            <a:xfrm>
              <a:off x="3372" y="2760"/>
              <a:ext cx="1200" cy="11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graphicFrame>
          <p:nvGraphicFramePr>
            <p:cNvPr id="28675" name="Object 3"/>
            <p:cNvGraphicFramePr>
              <a:graphicFrameLocks noChangeAspect="1"/>
            </p:cNvGraphicFramePr>
            <p:nvPr/>
          </p:nvGraphicFramePr>
          <p:xfrm>
            <a:off x="4578" y="3510"/>
            <a:ext cx="894" cy="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46" name="Fotografía de Photo Editor" r:id="rId6" imgW="2534004" imgH="885949" progId="MSPhotoEd.3">
                    <p:embed/>
                  </p:oleObj>
                </mc:Choice>
                <mc:Fallback>
                  <p:oleObj name="Fotografía de Photo Editor" r:id="rId6" imgW="2534004" imgH="885949" progId="MSPhotoEd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8" y="3510"/>
                          <a:ext cx="894" cy="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8722" name="Group 48"/>
            <p:cNvGrpSpPr>
              <a:grpSpLocks/>
            </p:cNvGrpSpPr>
            <p:nvPr/>
          </p:nvGrpSpPr>
          <p:grpSpPr bwMode="auto">
            <a:xfrm>
              <a:off x="3378" y="2760"/>
              <a:ext cx="1200" cy="1098"/>
              <a:chOff x="3378" y="2760"/>
              <a:chExt cx="1200" cy="1092"/>
            </a:xfrm>
          </p:grpSpPr>
          <p:sp>
            <p:nvSpPr>
              <p:cNvPr id="28739" name="Freeform 49"/>
              <p:cNvSpPr>
                <a:spLocks/>
              </p:cNvSpPr>
              <p:nvPr/>
            </p:nvSpPr>
            <p:spPr bwMode="auto">
              <a:xfrm rot="5400000">
                <a:off x="3432" y="2706"/>
                <a:ext cx="1092" cy="1200"/>
              </a:xfrm>
              <a:custGeom>
                <a:avLst/>
                <a:gdLst>
                  <a:gd name="T0" fmla="*/ 0 w 1032"/>
                  <a:gd name="T1" fmla="*/ 0 h 1008"/>
                  <a:gd name="T2" fmla="*/ 24 w 1032"/>
                  <a:gd name="T3" fmla="*/ 384 h 1008"/>
                  <a:gd name="T4" fmla="*/ 85 w 1032"/>
                  <a:gd name="T5" fmla="*/ 672 h 1008"/>
                  <a:gd name="T6" fmla="*/ 243 w 1032"/>
                  <a:gd name="T7" fmla="*/ 882 h 1008"/>
                  <a:gd name="T8" fmla="*/ 506 w 1032"/>
                  <a:gd name="T9" fmla="*/ 966 h 1008"/>
                  <a:gd name="T10" fmla="*/ 1032 w 1032"/>
                  <a:gd name="T11" fmla="*/ 1008 h 100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32"/>
                  <a:gd name="T19" fmla="*/ 0 h 1008"/>
                  <a:gd name="T20" fmla="*/ 1032 w 1032"/>
                  <a:gd name="T21" fmla="*/ 1008 h 100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32" h="1008">
                    <a:moveTo>
                      <a:pt x="0" y="0"/>
                    </a:moveTo>
                    <a:cubicBezTo>
                      <a:pt x="4" y="64"/>
                      <a:pt x="10" y="272"/>
                      <a:pt x="24" y="384"/>
                    </a:cubicBezTo>
                    <a:cubicBezTo>
                      <a:pt x="38" y="496"/>
                      <a:pt x="48" y="589"/>
                      <a:pt x="85" y="672"/>
                    </a:cubicBezTo>
                    <a:cubicBezTo>
                      <a:pt x="122" y="755"/>
                      <a:pt x="173" y="833"/>
                      <a:pt x="243" y="882"/>
                    </a:cubicBezTo>
                    <a:cubicBezTo>
                      <a:pt x="313" y="931"/>
                      <a:pt x="375" y="945"/>
                      <a:pt x="506" y="966"/>
                    </a:cubicBezTo>
                    <a:cubicBezTo>
                      <a:pt x="638" y="987"/>
                      <a:pt x="835" y="998"/>
                      <a:pt x="1032" y="1008"/>
                    </a:cubicBezTo>
                  </a:path>
                </a:pathLst>
              </a:custGeom>
              <a:solidFill>
                <a:srgbClr val="FF9999"/>
              </a:solidFill>
              <a:ln w="2857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ES_tradnl"/>
              </a:p>
            </p:txBody>
          </p:sp>
          <p:sp>
            <p:nvSpPr>
              <p:cNvPr id="28740" name="Freeform 50"/>
              <p:cNvSpPr>
                <a:spLocks/>
              </p:cNvSpPr>
              <p:nvPr/>
            </p:nvSpPr>
            <p:spPr bwMode="auto">
              <a:xfrm>
                <a:off x="3378" y="2766"/>
                <a:ext cx="1194" cy="1086"/>
              </a:xfrm>
              <a:custGeom>
                <a:avLst/>
                <a:gdLst>
                  <a:gd name="T0" fmla="*/ 0 w 1194"/>
                  <a:gd name="T1" fmla="*/ 1086 h 1086"/>
                  <a:gd name="T2" fmla="*/ 1194 w 1194"/>
                  <a:gd name="T3" fmla="*/ 1086 h 1086"/>
                  <a:gd name="T4" fmla="*/ 1194 w 1194"/>
                  <a:gd name="T5" fmla="*/ 0 h 1086"/>
                  <a:gd name="T6" fmla="*/ 0 60000 65536"/>
                  <a:gd name="T7" fmla="*/ 0 60000 65536"/>
                  <a:gd name="T8" fmla="*/ 0 60000 65536"/>
                  <a:gd name="T9" fmla="*/ 0 w 1194"/>
                  <a:gd name="T10" fmla="*/ 0 h 1086"/>
                  <a:gd name="T11" fmla="*/ 1194 w 1194"/>
                  <a:gd name="T12" fmla="*/ 1086 h 108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94" h="1086">
                    <a:moveTo>
                      <a:pt x="0" y="1086"/>
                    </a:moveTo>
                    <a:lnTo>
                      <a:pt x="1194" y="1086"/>
                    </a:lnTo>
                    <a:lnTo>
                      <a:pt x="1194" y="0"/>
                    </a:lnTo>
                  </a:path>
                </a:pathLst>
              </a:custGeom>
              <a:solidFill>
                <a:srgbClr val="FF99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ES_tradnl"/>
              </a:p>
            </p:txBody>
          </p:sp>
        </p:grpSp>
        <p:sp>
          <p:nvSpPr>
            <p:cNvPr id="28723" name="Oval 51"/>
            <p:cNvSpPr>
              <a:spLocks noChangeArrowheads="1"/>
            </p:cNvSpPr>
            <p:nvPr/>
          </p:nvSpPr>
          <p:spPr bwMode="auto">
            <a:xfrm rot="-2455375">
              <a:off x="3270" y="3198"/>
              <a:ext cx="1434" cy="162"/>
            </a:xfrm>
            <a:prstGeom prst="ellipse">
              <a:avLst/>
            </a:prstGeom>
            <a:solidFill>
              <a:srgbClr val="FF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724" name="Rectangle 52"/>
            <p:cNvSpPr>
              <a:spLocks noChangeArrowheads="1"/>
            </p:cNvSpPr>
            <p:nvPr/>
          </p:nvSpPr>
          <p:spPr bwMode="auto">
            <a:xfrm>
              <a:off x="4626" y="2898"/>
              <a:ext cx="6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s-CL" sz="1200" u="none">
                  <a:latin typeface="Arial" charset="0"/>
                  <a:sym typeface="Symbol" charset="0"/>
                </a:rPr>
                <a:t>Area</a:t>
              </a:r>
              <a:r>
                <a:rPr lang="es-CL" sz="1200" i="1" u="none">
                  <a:latin typeface="Arial" charset="0"/>
                  <a:sym typeface="Symbol" charset="0"/>
                </a:rPr>
                <a:t> </a:t>
              </a:r>
              <a:r>
                <a:rPr lang="es-CL" sz="1200" i="1" u="none">
                  <a:latin typeface="Times New Roman" charset="0"/>
                  <a:sym typeface="Symbol" charset="0"/>
                </a:rPr>
                <a:t>A</a:t>
              </a:r>
              <a:r>
                <a:rPr lang="es-CL" sz="1000" i="1" u="none">
                  <a:latin typeface="Times New Roman" charset="0"/>
                  <a:sym typeface="Symbol" charset="0"/>
                </a:rPr>
                <a:t>z</a:t>
              </a:r>
              <a:endParaRPr lang="es-ES" sz="1000" i="1" u="none">
                <a:latin typeface="Times New Roman" charset="0"/>
                <a:sym typeface="Symbol" charset="0"/>
              </a:endParaRPr>
            </a:p>
          </p:txBody>
        </p:sp>
        <p:sp>
          <p:nvSpPr>
            <p:cNvPr id="28725" name="Line 53"/>
            <p:cNvSpPr>
              <a:spLocks noChangeShapeType="1"/>
            </p:cNvSpPr>
            <p:nvPr/>
          </p:nvSpPr>
          <p:spPr bwMode="auto">
            <a:xfrm flipV="1">
              <a:off x="4212" y="3036"/>
              <a:ext cx="468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26" name="Freeform 54"/>
            <p:cNvSpPr>
              <a:spLocks/>
            </p:cNvSpPr>
            <p:nvPr/>
          </p:nvSpPr>
          <p:spPr bwMode="auto">
            <a:xfrm rot="5400000" flipV="1">
              <a:off x="3798" y="2694"/>
              <a:ext cx="216" cy="606"/>
            </a:xfrm>
            <a:custGeom>
              <a:avLst/>
              <a:gdLst>
                <a:gd name="T0" fmla="*/ 0 w 216"/>
                <a:gd name="T1" fmla="*/ 606 h 606"/>
                <a:gd name="T2" fmla="*/ 78 w 216"/>
                <a:gd name="T3" fmla="*/ 192 h 606"/>
                <a:gd name="T4" fmla="*/ 216 w 216"/>
                <a:gd name="T5" fmla="*/ 0 h 606"/>
                <a:gd name="T6" fmla="*/ 0 60000 65536"/>
                <a:gd name="T7" fmla="*/ 0 60000 65536"/>
                <a:gd name="T8" fmla="*/ 0 60000 65536"/>
                <a:gd name="T9" fmla="*/ 0 w 216"/>
                <a:gd name="T10" fmla="*/ 0 h 606"/>
                <a:gd name="T11" fmla="*/ 216 w 216"/>
                <a:gd name="T12" fmla="*/ 606 h 60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" h="606">
                  <a:moveTo>
                    <a:pt x="0" y="606"/>
                  </a:moveTo>
                  <a:cubicBezTo>
                    <a:pt x="21" y="449"/>
                    <a:pt x="42" y="293"/>
                    <a:pt x="78" y="192"/>
                  </a:cubicBezTo>
                  <a:cubicBezTo>
                    <a:pt x="114" y="91"/>
                    <a:pt x="165" y="45"/>
                    <a:pt x="216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8727" name="Text Box 55"/>
            <p:cNvSpPr txBox="1">
              <a:spLocks noChangeArrowheads="1"/>
            </p:cNvSpPr>
            <p:nvPr/>
          </p:nvSpPr>
          <p:spPr bwMode="auto">
            <a:xfrm>
              <a:off x="3312" y="3701"/>
              <a:ext cx="45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  <a:sym typeface="Symbol" charset="0"/>
                </a:rPr>
                <a:t> </a:t>
              </a:r>
              <a:r>
                <a:rPr lang="es-CL" sz="1200" u="none">
                  <a:latin typeface="Times New Roman" charset="0"/>
                  <a:sym typeface="Symbol" charset="0"/>
                </a:rPr>
                <a:t> </a:t>
              </a:r>
              <a:endParaRPr lang="es-ES" sz="1200" u="none">
                <a:latin typeface="Times New Roman" charset="0"/>
                <a:sym typeface="Symbol" charset="0"/>
              </a:endParaRPr>
            </a:p>
          </p:txBody>
        </p:sp>
        <p:sp>
          <p:nvSpPr>
            <p:cNvPr id="28728" name="Text Box 56"/>
            <p:cNvSpPr txBox="1">
              <a:spLocks noChangeArrowheads="1"/>
            </p:cNvSpPr>
            <p:nvPr/>
          </p:nvSpPr>
          <p:spPr bwMode="auto">
            <a:xfrm>
              <a:off x="4194" y="2759"/>
              <a:ext cx="51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  <a:sym typeface="Symbol" charset="0"/>
                </a:rPr>
                <a:t> =</a:t>
              </a:r>
              <a:r>
                <a:rPr lang="es-CL" sz="1200" u="none">
                  <a:latin typeface="Times New Roman" charset="0"/>
                  <a:sym typeface="Symbol" charset="0"/>
                </a:rPr>
                <a:t> 0</a:t>
              </a:r>
              <a:endParaRPr lang="es-ES" sz="1200" u="none">
                <a:latin typeface="Times New Roman" charset="0"/>
              </a:endParaRPr>
            </a:p>
          </p:txBody>
        </p:sp>
        <p:sp>
          <p:nvSpPr>
            <p:cNvPr id="28729" name="Oval 57"/>
            <p:cNvSpPr>
              <a:spLocks noChangeArrowheads="1"/>
            </p:cNvSpPr>
            <p:nvPr/>
          </p:nvSpPr>
          <p:spPr bwMode="auto">
            <a:xfrm>
              <a:off x="3348" y="3840"/>
              <a:ext cx="56" cy="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730" name="Oval 58"/>
            <p:cNvSpPr>
              <a:spLocks noChangeArrowheads="1"/>
            </p:cNvSpPr>
            <p:nvPr/>
          </p:nvSpPr>
          <p:spPr bwMode="auto">
            <a:xfrm>
              <a:off x="4536" y="2742"/>
              <a:ext cx="56" cy="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731" name="Text Box 59"/>
            <p:cNvSpPr txBox="1">
              <a:spLocks noChangeArrowheads="1"/>
            </p:cNvSpPr>
            <p:nvPr/>
          </p:nvSpPr>
          <p:spPr bwMode="auto">
            <a:xfrm>
              <a:off x="3450" y="3101"/>
              <a:ext cx="20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pPr algn="ctr"/>
              <a:r>
                <a:rPr lang="es-CL" sz="1200" i="1" u="none">
                  <a:latin typeface="Times New Roman" charset="0"/>
                  <a:sym typeface="Symbol" charset="0"/>
                </a:rPr>
                <a:t></a:t>
              </a:r>
              <a:endParaRPr lang="es-ES" sz="1200" i="1" u="none">
                <a:latin typeface="Times New Roman" charset="0"/>
                <a:sym typeface="Symbol" charset="0"/>
              </a:endParaRPr>
            </a:p>
          </p:txBody>
        </p:sp>
        <p:sp>
          <p:nvSpPr>
            <p:cNvPr id="28732" name="Line 60"/>
            <p:cNvSpPr>
              <a:spLocks noChangeShapeType="1"/>
            </p:cNvSpPr>
            <p:nvPr/>
          </p:nvSpPr>
          <p:spPr bwMode="auto">
            <a:xfrm rot="10800000" flipV="1">
              <a:off x="3870" y="2532"/>
              <a:ext cx="282" cy="2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33" name="Line 61"/>
            <p:cNvSpPr>
              <a:spLocks noChangeShapeType="1"/>
            </p:cNvSpPr>
            <p:nvPr/>
          </p:nvSpPr>
          <p:spPr bwMode="auto">
            <a:xfrm>
              <a:off x="288" y="2736"/>
              <a:ext cx="1200" cy="4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34" name="Rectangle 62"/>
            <p:cNvSpPr>
              <a:spLocks noChangeArrowheads="1"/>
            </p:cNvSpPr>
            <p:nvPr/>
          </p:nvSpPr>
          <p:spPr bwMode="auto">
            <a:xfrm>
              <a:off x="673" y="2722"/>
              <a:ext cx="6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s-CL" sz="1200" u="none">
                  <a:latin typeface="Arial" charset="0"/>
                  <a:sym typeface="Symbol" charset="0"/>
                </a:rPr>
                <a:t>the region is </a:t>
              </a:r>
              <a:endParaRPr lang="es-ES" sz="1200" u="none">
                <a:latin typeface="Arial" charset="0"/>
                <a:sym typeface="Symbol" charset="0"/>
              </a:endParaRPr>
            </a:p>
          </p:txBody>
        </p:sp>
        <p:sp>
          <p:nvSpPr>
            <p:cNvPr id="28735" name="Rectangle 63"/>
            <p:cNvSpPr>
              <a:spLocks noChangeArrowheads="1"/>
            </p:cNvSpPr>
            <p:nvPr/>
          </p:nvSpPr>
          <p:spPr bwMode="auto">
            <a:xfrm>
              <a:off x="871" y="2818"/>
              <a:ext cx="64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s-CL" sz="1200" u="none">
                  <a:latin typeface="Arial" charset="0"/>
                  <a:sym typeface="Symbol" charset="0"/>
                </a:rPr>
                <a:t>classified</a:t>
              </a:r>
              <a:endParaRPr lang="es-ES" sz="1200" u="none">
                <a:latin typeface="Arial" charset="0"/>
                <a:sym typeface="Symbol" charset="0"/>
              </a:endParaRPr>
            </a:p>
          </p:txBody>
        </p:sp>
        <p:sp>
          <p:nvSpPr>
            <p:cNvPr id="28736" name="Rectangle 64"/>
            <p:cNvSpPr>
              <a:spLocks noChangeArrowheads="1"/>
            </p:cNvSpPr>
            <p:nvPr/>
          </p:nvSpPr>
          <p:spPr bwMode="auto">
            <a:xfrm>
              <a:off x="1057" y="2908"/>
              <a:ext cx="54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s-CL" sz="1200" u="none">
                  <a:latin typeface="Arial" charset="0"/>
                  <a:sym typeface="Symbol" charset="0"/>
                </a:rPr>
                <a:t>     as</a:t>
              </a:r>
              <a:endParaRPr lang="es-ES" sz="1200" u="none">
                <a:latin typeface="Arial" charset="0"/>
                <a:sym typeface="Symbol" charset="0"/>
              </a:endParaRPr>
            </a:p>
          </p:txBody>
        </p:sp>
        <p:sp>
          <p:nvSpPr>
            <p:cNvPr id="28737" name="Rectangle 65"/>
            <p:cNvSpPr>
              <a:spLocks noChangeArrowheads="1"/>
            </p:cNvSpPr>
            <p:nvPr/>
          </p:nvSpPr>
          <p:spPr bwMode="auto">
            <a:xfrm>
              <a:off x="1044" y="2526"/>
              <a:ext cx="121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s-CL" sz="1200" b="1" u="none">
                  <a:latin typeface="Arial" charset="0"/>
                  <a:sym typeface="Symbol" charset="0"/>
                </a:rPr>
                <a:t>Confusion matrix</a:t>
              </a:r>
              <a:endParaRPr lang="es-ES" sz="1200" b="1" u="none">
                <a:latin typeface="Arial" charset="0"/>
                <a:sym typeface="Symbol" charset="0"/>
              </a:endParaRPr>
            </a:p>
          </p:txBody>
        </p:sp>
        <p:sp>
          <p:nvSpPr>
            <p:cNvPr id="28738" name="Rectangle 66"/>
            <p:cNvSpPr>
              <a:spLocks noChangeArrowheads="1"/>
            </p:cNvSpPr>
            <p:nvPr/>
          </p:nvSpPr>
          <p:spPr bwMode="auto">
            <a:xfrm>
              <a:off x="2310" y="558"/>
              <a:ext cx="121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s-CL" sz="1200" b="1" i="1" u="none">
                  <a:latin typeface="Arial" charset="0"/>
                  <a:sym typeface="Symbol" charset="0"/>
                </a:rPr>
                <a:t>Class distribution</a:t>
              </a:r>
              <a:endParaRPr lang="es-ES" sz="1200" b="1" i="1" u="none">
                <a:latin typeface="Arial" charset="0"/>
                <a:sym typeface="Symbol" charset="0"/>
              </a:endParaRPr>
            </a:p>
          </p:txBody>
        </p:sp>
      </p:grpSp>
      <p:sp>
        <p:nvSpPr>
          <p:cNvPr id="477251" name="Text Box 67"/>
          <p:cNvSpPr txBox="1">
            <a:spLocks noChangeArrowheads="1"/>
          </p:cNvSpPr>
          <p:nvPr/>
        </p:nvSpPr>
        <p:spPr bwMode="auto">
          <a:xfrm>
            <a:off x="858838" y="1338263"/>
            <a:ext cx="2141537" cy="2282825"/>
          </a:xfrm>
          <a:prstGeom prst="rect">
            <a:avLst/>
          </a:prstGeom>
          <a:solidFill>
            <a:srgbClr val="CCEC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ECFF"/>
            </a:extrusionClr>
          </a:sp3d>
        </p:spPr>
        <p:txBody>
          <a:bodyPr wrap="none">
            <a:spAutoFit/>
            <a:flatTx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es-ES" u="none">
                <a:latin typeface="Arial" charset="0"/>
              </a:rPr>
              <a:t>Ideal:</a:t>
            </a:r>
          </a:p>
          <a:p>
            <a:r>
              <a:rPr lang="es-ES" u="none">
                <a:latin typeface="Arial" charset="0"/>
              </a:rPr>
              <a:t>    FN	= 0 </a:t>
            </a:r>
          </a:p>
          <a:p>
            <a:r>
              <a:rPr lang="es-ES" u="none">
                <a:latin typeface="Arial" charset="0"/>
              </a:rPr>
              <a:t>    FP 	= 0</a:t>
            </a:r>
          </a:p>
          <a:p>
            <a:r>
              <a:rPr lang="es-ES" u="none">
                <a:latin typeface="Arial" charset="0"/>
              </a:rPr>
              <a:t>    Sn	= 100%</a:t>
            </a:r>
          </a:p>
          <a:p>
            <a:r>
              <a:rPr lang="es-ES" u="none">
                <a:latin typeface="Arial" charset="0"/>
              </a:rPr>
              <a:t> 1-Sp	= 0%</a:t>
            </a:r>
          </a:p>
          <a:p>
            <a:r>
              <a:rPr lang="es-ES" u="none">
                <a:latin typeface="Arial" charset="0"/>
              </a:rPr>
              <a:t>    Az	= 1</a:t>
            </a:r>
          </a:p>
        </p:txBody>
      </p:sp>
      <p:sp>
        <p:nvSpPr>
          <p:cNvPr id="477252" name="Oval 68"/>
          <p:cNvSpPr>
            <a:spLocks noChangeArrowheads="1"/>
          </p:cNvSpPr>
          <p:nvPr/>
        </p:nvSpPr>
        <p:spPr bwMode="auto">
          <a:xfrm>
            <a:off x="5314950" y="4152900"/>
            <a:ext cx="88900" cy="889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477253" name="Line 69"/>
          <p:cNvSpPr>
            <a:spLocks noChangeShapeType="1"/>
          </p:cNvSpPr>
          <p:nvPr/>
        </p:nvSpPr>
        <p:spPr bwMode="auto">
          <a:xfrm>
            <a:off x="3143250" y="3514725"/>
            <a:ext cx="2124075" cy="63817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5" name="Text Box 71"/>
          <p:cNvSpPr txBox="1">
            <a:spLocks noChangeArrowheads="1"/>
          </p:cNvSpPr>
          <p:nvPr/>
        </p:nvSpPr>
        <p:spPr bwMode="auto">
          <a:xfrm>
            <a:off x="0" y="6521450"/>
            <a:ext cx="9223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de-DE" sz="1400" b="1" u="none">
                <a:solidFill>
                  <a:srgbClr val="99CCFF"/>
                </a:solidFill>
              </a:rPr>
              <a:t>D.Mery: Crossing Line Profile		                   </a:t>
            </a:r>
            <a:fld id="{7125E04E-5154-5D4B-B7E4-9C9B382AE2A0}" type="slidenum">
              <a:rPr sz="1400" b="1" u="none" noProof="1">
                <a:solidFill>
                  <a:srgbClr val="99CCFF"/>
                </a:solidFill>
              </a:rPr>
              <a:pPr/>
              <a:t>14</a:t>
            </a:fld>
            <a:endParaRPr sz="1400" b="1" u="none" noProof="1">
              <a:solidFill>
                <a:srgbClr val="99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5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7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7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477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7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251" grpId="0" animBg="1" autoUpdateAnimBg="0"/>
      <p:bldP spid="477252" grpId="0" animBg="1"/>
      <p:bldP spid="47725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ChangeArrowheads="1"/>
          </p:cNvSpPr>
          <p:nvPr/>
        </p:nvSpPr>
        <p:spPr bwMode="auto">
          <a:xfrm>
            <a:off x="1041400" y="1511300"/>
            <a:ext cx="7645400" cy="3594100"/>
          </a:xfrm>
          <a:prstGeom prst="rect">
            <a:avLst/>
          </a:prstGeom>
          <a:gradFill rotWithShape="0">
            <a:gsLst>
              <a:gs pos="0">
                <a:srgbClr val="89D0FF"/>
              </a:gs>
              <a:gs pos="100000">
                <a:srgbClr val="0099FF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title"/>
          </p:nvPr>
        </p:nvSpPr>
        <p:spPr>
          <a:xfrm>
            <a:off x="-142875" y="-100013"/>
            <a:ext cx="4973638" cy="730251"/>
          </a:xfrm>
        </p:spPr>
        <p:txBody>
          <a:bodyPr/>
          <a:lstStyle/>
          <a:p>
            <a:r>
              <a:rPr lang="es-ES_tradnl" sz="3200" b="1">
                <a:solidFill>
                  <a:srgbClr val="99CCFF"/>
                </a:solidFill>
                <a:latin typeface="Garamond" charset="0"/>
              </a:rPr>
              <a:t>[ 4. Performance analysis ]</a:t>
            </a:r>
            <a:endParaRPr sz="3200" b="1" noProof="1">
              <a:solidFill>
                <a:srgbClr val="99CCFF"/>
              </a:solidFill>
              <a:latin typeface="Garamond" charset="0"/>
            </a:endParaRPr>
          </a:p>
        </p:txBody>
      </p:sp>
      <p:sp>
        <p:nvSpPr>
          <p:cNvPr id="30725" name="Line 4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6" name="Rectangle 5"/>
          <p:cNvSpPr>
            <a:spLocks noChangeArrowheads="1"/>
          </p:cNvSpPr>
          <p:nvPr/>
        </p:nvSpPr>
        <p:spPr bwMode="auto">
          <a:xfrm>
            <a:off x="8580438" y="6567488"/>
            <a:ext cx="4587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de-DE" sz="500" u="none">
                <a:solidFill>
                  <a:schemeClr val="hlink"/>
                </a:solidFill>
                <a:latin typeface="Times New Roman" charset="0"/>
              </a:rPr>
              <a:t>Präsentation</a:t>
            </a:r>
            <a:endParaRPr lang="de-DE" sz="4400" u="none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30727" name="Line 6"/>
          <p:cNvSpPr>
            <a:spLocks noChangeShapeType="1"/>
          </p:cNvSpPr>
          <p:nvPr/>
        </p:nvSpPr>
        <p:spPr bwMode="auto">
          <a:xfrm>
            <a:off x="-6350" y="6553200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8" name="Rectangle 7"/>
          <p:cNvSpPr>
            <a:spLocks noChangeArrowheads="1"/>
          </p:cNvSpPr>
          <p:nvPr/>
        </p:nvSpPr>
        <p:spPr bwMode="auto">
          <a:xfrm>
            <a:off x="1782763" y="5545138"/>
            <a:ext cx="47652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_tradnl" b="1" u="none">
                <a:solidFill>
                  <a:schemeClr val="tx1">
                    <a:lumMod val="75000"/>
                    <a:lumOff val="25000"/>
                  </a:schemeClr>
                </a:solidFill>
              </a:rPr>
              <a:t>ROC and </a:t>
            </a:r>
            <a:r>
              <a:rPr lang="es-ES_tradnl" b="1" u="non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</a:t>
            </a:r>
            <a:r>
              <a:rPr lang="es-ES_tradnl" b="1" u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b="1" u="non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distribution</a:t>
            </a:r>
            <a:r>
              <a:rPr lang="es-ES_tradnl" b="1" u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b="1" u="non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</a:t>
            </a:r>
            <a:r>
              <a:rPr lang="es-ES_tradnl" b="1" u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CLP </a:t>
            </a:r>
            <a:r>
              <a:rPr lang="es-ES_tradnl" b="1" u="non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feature</a:t>
            </a:r>
            <a:r>
              <a:rPr lang="es-ES_tradnl" b="1" u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b="1" u="non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</a:t>
            </a:r>
            <a:r>
              <a:rPr lang="es-ES_tradnl" b="1" u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b="1" i="1" u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</a:t>
            </a:r>
            <a:r>
              <a:rPr lang="es-ES_tradnl" b="1" u="none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es-ES" b="1" u="none" baseline="-25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729" name="Rectangle 8"/>
          <p:cNvSpPr>
            <a:spLocks noChangeArrowheads="1"/>
          </p:cNvSpPr>
          <p:nvPr/>
        </p:nvSpPr>
        <p:spPr bwMode="auto">
          <a:xfrm>
            <a:off x="2324100" y="23145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s-ES_tradnl"/>
          </a:p>
        </p:txBody>
      </p:sp>
      <p:graphicFrame>
        <p:nvGraphicFramePr>
          <p:cNvPr id="30722" name="Object 2"/>
          <p:cNvGraphicFramePr>
            <a:graphicFrameLocks noChangeAspect="1"/>
          </p:cNvGraphicFramePr>
          <p:nvPr/>
        </p:nvGraphicFramePr>
        <p:xfrm>
          <a:off x="1101725" y="1463675"/>
          <a:ext cx="7267575" cy="360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0" name="Picture" r:id="rId4" imgW="7476744" imgH="3704844" progId="Word.Picture.8">
                  <p:embed/>
                </p:oleObj>
              </mc:Choice>
              <mc:Fallback>
                <p:oleObj name="Picture" r:id="rId4" imgW="7476744" imgH="3704844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1725" y="1463675"/>
                        <a:ext cx="7267575" cy="3603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30" name="Text Box 371"/>
          <p:cNvSpPr txBox="1">
            <a:spLocks noChangeArrowheads="1"/>
          </p:cNvSpPr>
          <p:nvPr/>
        </p:nvSpPr>
        <p:spPr bwMode="auto">
          <a:xfrm>
            <a:off x="0" y="6521450"/>
            <a:ext cx="9223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de-DE" sz="1400" b="1" u="none">
                <a:solidFill>
                  <a:srgbClr val="99CCFF"/>
                </a:solidFill>
              </a:rPr>
              <a:t>D.Mery: Crossing Line Profile		                   </a:t>
            </a:r>
            <a:fld id="{AD8C50B9-9C6E-9A4B-9C4E-FBA14F318118}" type="slidenum">
              <a:rPr sz="1400" b="1" u="none" noProof="1">
                <a:solidFill>
                  <a:srgbClr val="99CCFF"/>
                </a:solidFill>
              </a:rPr>
              <a:pPr/>
              <a:t>15</a:t>
            </a:fld>
            <a:endParaRPr sz="1400" b="1" u="none" noProof="1">
              <a:solidFill>
                <a:srgbClr val="99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267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70" name="Object 2"/>
          <p:cNvGraphicFramePr>
            <a:graphicFrameLocks noChangeAspect="1"/>
          </p:cNvGraphicFramePr>
          <p:nvPr/>
        </p:nvGraphicFramePr>
        <p:xfrm>
          <a:off x="2632075" y="1662113"/>
          <a:ext cx="2687638" cy="372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1" name="Fotografía de Photo Editor" r:id="rId4" imgW="1876190" imgH="2600000" progId="MSPhotoEd.3">
                  <p:embed/>
                </p:oleObj>
              </mc:Choice>
              <mc:Fallback>
                <p:oleObj name="Fotografía de Photo Editor" r:id="rId4" imgW="1876190" imgH="2600000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contrast="1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2075" y="1662113"/>
                        <a:ext cx="2687638" cy="372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>
          <a:xfrm>
            <a:off x="-57150" y="-100013"/>
            <a:ext cx="4930775" cy="730251"/>
          </a:xfrm>
        </p:spPr>
        <p:txBody>
          <a:bodyPr/>
          <a:lstStyle/>
          <a:p>
            <a:r>
              <a:rPr lang="es-ES_tradnl" sz="3200" b="1">
                <a:solidFill>
                  <a:srgbClr val="99CCFF"/>
                </a:solidFill>
                <a:latin typeface="Garamond" charset="0"/>
              </a:rPr>
              <a:t>[ 4. Performance analysis ]</a:t>
            </a:r>
            <a:endParaRPr sz="3200" b="1" noProof="1">
              <a:solidFill>
                <a:srgbClr val="99CCFF"/>
              </a:solidFill>
              <a:latin typeface="Garamond" charset="0"/>
            </a:endParaRPr>
          </a:p>
        </p:txBody>
      </p:sp>
      <p:sp>
        <p:nvSpPr>
          <p:cNvPr id="32773" name="Line 3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4" name="Rectangle 4"/>
          <p:cNvSpPr>
            <a:spLocks noChangeArrowheads="1"/>
          </p:cNvSpPr>
          <p:nvPr/>
        </p:nvSpPr>
        <p:spPr bwMode="auto">
          <a:xfrm>
            <a:off x="8580438" y="6567488"/>
            <a:ext cx="4587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de-DE" sz="500" u="none">
                <a:solidFill>
                  <a:schemeClr val="hlink"/>
                </a:solidFill>
                <a:latin typeface="Times New Roman" charset="0"/>
              </a:rPr>
              <a:t>Präsentation</a:t>
            </a:r>
            <a:endParaRPr lang="de-DE" sz="4400" u="none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32775" name="Line 5"/>
          <p:cNvSpPr>
            <a:spLocks noChangeShapeType="1"/>
          </p:cNvSpPr>
          <p:nvPr/>
        </p:nvSpPr>
        <p:spPr bwMode="auto">
          <a:xfrm>
            <a:off x="-6350" y="6553200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6" name="Rectangle 6"/>
          <p:cNvSpPr>
            <a:spLocks noChangeArrowheads="1"/>
          </p:cNvSpPr>
          <p:nvPr/>
        </p:nvSpPr>
        <p:spPr bwMode="auto">
          <a:xfrm>
            <a:off x="2324100" y="23145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s-ES_tradnl"/>
          </a:p>
        </p:txBody>
      </p:sp>
      <p:sp>
        <p:nvSpPr>
          <p:cNvPr id="32777" name="Text Box 8"/>
          <p:cNvSpPr txBox="1">
            <a:spLocks noChangeArrowheads="1"/>
          </p:cNvSpPr>
          <p:nvPr/>
        </p:nvSpPr>
        <p:spPr bwMode="auto">
          <a:xfrm>
            <a:off x="4244975" y="3660775"/>
            <a:ext cx="822325" cy="457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es-ES" b="1" i="1" u="none">
                <a:solidFill>
                  <a:srgbClr val="4D4D4D"/>
                </a:solidFill>
                <a:latin typeface="Times New Roman" charset="0"/>
                <a:sym typeface="Symbol" charset="0"/>
              </a:rPr>
              <a:t> </a:t>
            </a:r>
            <a:r>
              <a:rPr lang="es-ES" b="1" i="1" u="none" baseline="-25000">
                <a:solidFill>
                  <a:srgbClr val="4D4D4D"/>
                </a:solidFill>
                <a:latin typeface="Times New Roman" charset="0"/>
                <a:sym typeface="Symbol" charset="0"/>
              </a:rPr>
              <a:t>K</a:t>
            </a:r>
          </a:p>
        </p:txBody>
      </p:sp>
      <p:sp>
        <p:nvSpPr>
          <p:cNvPr id="32778" name="Text Box 9"/>
          <p:cNvSpPr txBox="1">
            <a:spLocks noChangeArrowheads="1"/>
          </p:cNvSpPr>
          <p:nvPr/>
        </p:nvSpPr>
        <p:spPr bwMode="auto">
          <a:xfrm>
            <a:off x="4306888" y="3240088"/>
            <a:ext cx="598487" cy="457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es-ES" b="1" i="1" u="none">
                <a:solidFill>
                  <a:srgbClr val="4D4D4D"/>
                </a:solidFill>
                <a:latin typeface="Times New Roman" charset="0"/>
                <a:sym typeface="Symbol" charset="0"/>
              </a:rPr>
              <a:t></a:t>
            </a:r>
            <a:r>
              <a:rPr lang="es-ES" b="1" i="1" u="none" baseline="-25000">
                <a:solidFill>
                  <a:srgbClr val="4D4D4D"/>
                </a:solidFill>
                <a:latin typeface="Times New Roman" charset="0"/>
                <a:sym typeface="Symbol" charset="0"/>
              </a:rPr>
              <a:t>K</a:t>
            </a:r>
          </a:p>
        </p:txBody>
      </p:sp>
      <p:sp>
        <p:nvSpPr>
          <p:cNvPr id="32779" name="Text Box 10"/>
          <p:cNvSpPr txBox="1">
            <a:spLocks noChangeArrowheads="1"/>
          </p:cNvSpPr>
          <p:nvPr/>
        </p:nvSpPr>
        <p:spPr bwMode="auto">
          <a:xfrm>
            <a:off x="0" y="6521450"/>
            <a:ext cx="9223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de-DE" sz="1400" b="1" u="none">
                <a:solidFill>
                  <a:srgbClr val="99CCFF"/>
                </a:solidFill>
              </a:rPr>
              <a:t>D.Mery: Crossing Line Profile		                   </a:t>
            </a:r>
            <a:fld id="{78142A4C-4AA3-B847-B49A-DEF22F2B8C32}" type="slidenum">
              <a:rPr sz="1400" b="1" u="none" noProof="1">
                <a:solidFill>
                  <a:srgbClr val="99CCFF"/>
                </a:solidFill>
              </a:rPr>
              <a:pPr/>
              <a:t>16</a:t>
            </a:fld>
            <a:endParaRPr sz="1400" b="1" u="none" noProof="1">
              <a:solidFill>
                <a:srgbClr val="99CCFF"/>
              </a:solidFill>
            </a:endParaRP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2138363" y="2197100"/>
            <a:ext cx="5097462" cy="3906838"/>
            <a:chOff x="1347" y="1384"/>
            <a:chExt cx="3211" cy="2461"/>
          </a:xfrm>
        </p:grpSpPr>
        <p:sp>
          <p:nvSpPr>
            <p:cNvPr id="32781" name="AutoShape 12"/>
            <p:cNvSpPr>
              <a:spLocks noChangeArrowheads="1"/>
            </p:cNvSpPr>
            <p:nvPr/>
          </p:nvSpPr>
          <p:spPr bwMode="auto">
            <a:xfrm>
              <a:off x="1347" y="1384"/>
              <a:ext cx="3211" cy="1348"/>
            </a:xfrm>
            <a:prstGeom prst="bracePair">
              <a:avLst>
                <a:gd name="adj" fmla="val 8333"/>
              </a:avLst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2782" name="Rectangle 13"/>
            <p:cNvSpPr>
              <a:spLocks noChangeArrowheads="1"/>
            </p:cNvSpPr>
            <p:nvPr/>
          </p:nvSpPr>
          <p:spPr bwMode="auto">
            <a:xfrm>
              <a:off x="1555" y="3480"/>
              <a:ext cx="292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3200" b="1" u="none">
                  <a:solidFill>
                    <a:srgbClr val="99CCFF"/>
                  </a:solidFill>
                </a:rPr>
                <a:t>Top six are based on CLP</a:t>
              </a:r>
              <a:endParaRPr lang="es-ES" sz="3200" b="1" u="none">
                <a:solidFill>
                  <a:srgbClr val="99CCFF"/>
                </a:solidFill>
              </a:endParaRPr>
            </a:p>
          </p:txBody>
        </p:sp>
      </p:grpSp>
      <p:graphicFrame>
        <p:nvGraphicFramePr>
          <p:cNvPr id="32771" name="Object 3"/>
          <p:cNvGraphicFramePr>
            <a:graphicFrameLocks noChangeAspect="1"/>
          </p:cNvGraphicFramePr>
          <p:nvPr/>
        </p:nvGraphicFramePr>
        <p:xfrm>
          <a:off x="5268913" y="1665288"/>
          <a:ext cx="1471612" cy="371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2" name="Fotografía de Photo Editor" r:id="rId6" imgW="1028844" imgH="2600000" progId="MSPhotoEd.3">
                  <p:embed/>
                </p:oleObj>
              </mc:Choice>
              <mc:Fallback>
                <p:oleObj name="Fotografía de Photo Editor" r:id="rId6" imgW="1028844" imgH="2600000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lum contrast="1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8913" y="1665288"/>
                        <a:ext cx="1471612" cy="3717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153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1" name="Rectangle 3"/>
          <p:cNvSpPr>
            <a:spLocks noGrp="1" noChangeArrowheads="1"/>
          </p:cNvSpPr>
          <p:nvPr>
            <p:ph type="title"/>
          </p:nvPr>
        </p:nvSpPr>
        <p:spPr>
          <a:xfrm>
            <a:off x="-57150" y="-100013"/>
            <a:ext cx="4930775" cy="730251"/>
          </a:xfrm>
        </p:spPr>
        <p:txBody>
          <a:bodyPr/>
          <a:lstStyle/>
          <a:p>
            <a:r>
              <a:rPr lang="es-ES_tradnl" sz="3200" b="1">
                <a:solidFill>
                  <a:srgbClr val="99CCFF"/>
                </a:solidFill>
                <a:latin typeface="Garamond" charset="0"/>
              </a:rPr>
              <a:t>[ 4. Performance analysis ]</a:t>
            </a:r>
            <a:endParaRPr sz="3200" b="1" noProof="1">
              <a:solidFill>
                <a:srgbClr val="99CCFF"/>
              </a:solidFill>
              <a:latin typeface="Garamond" charset="0"/>
            </a:endParaRPr>
          </a:p>
        </p:txBody>
      </p:sp>
      <p:sp>
        <p:nvSpPr>
          <p:cNvPr id="34822" name="Line 4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3" name="Rectangle 5"/>
          <p:cNvSpPr>
            <a:spLocks noChangeArrowheads="1"/>
          </p:cNvSpPr>
          <p:nvPr/>
        </p:nvSpPr>
        <p:spPr bwMode="auto">
          <a:xfrm>
            <a:off x="8580438" y="6567488"/>
            <a:ext cx="4587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de-DE" sz="500" u="none">
                <a:solidFill>
                  <a:schemeClr val="hlink"/>
                </a:solidFill>
                <a:latin typeface="Times New Roman" charset="0"/>
              </a:rPr>
              <a:t>Präsentation</a:t>
            </a:r>
            <a:endParaRPr lang="de-DE" sz="4400" u="none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34824" name="Line 6"/>
          <p:cNvSpPr>
            <a:spLocks noChangeShapeType="1"/>
          </p:cNvSpPr>
          <p:nvPr/>
        </p:nvSpPr>
        <p:spPr bwMode="auto">
          <a:xfrm>
            <a:off x="-6350" y="6553200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5" name="Rectangle 7"/>
          <p:cNvSpPr>
            <a:spLocks noChangeArrowheads="1"/>
          </p:cNvSpPr>
          <p:nvPr/>
        </p:nvSpPr>
        <p:spPr bwMode="auto">
          <a:xfrm>
            <a:off x="2324100" y="23145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s-ES_tradnl"/>
          </a:p>
        </p:txBody>
      </p:sp>
      <p:sp>
        <p:nvSpPr>
          <p:cNvPr id="34826" name="Text Box 10"/>
          <p:cNvSpPr txBox="1">
            <a:spLocks noChangeArrowheads="1"/>
          </p:cNvSpPr>
          <p:nvPr/>
        </p:nvSpPr>
        <p:spPr bwMode="auto">
          <a:xfrm>
            <a:off x="0" y="6521450"/>
            <a:ext cx="9223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de-DE" sz="1400" b="1" u="none">
                <a:solidFill>
                  <a:srgbClr val="99CCFF"/>
                </a:solidFill>
              </a:rPr>
              <a:t>D.Mery: Crossing Line Profile		                   </a:t>
            </a:r>
            <a:fld id="{47F77BFE-1B04-D741-9FB0-1A0A789F128F}" type="slidenum">
              <a:rPr sz="1400" b="1" u="none" noProof="1">
                <a:solidFill>
                  <a:srgbClr val="99CCFF"/>
                </a:solidFill>
              </a:rPr>
              <a:pPr/>
              <a:t>17</a:t>
            </a:fld>
            <a:endParaRPr sz="1400" b="1" u="none" noProof="1">
              <a:solidFill>
                <a:srgbClr val="99CCFF"/>
              </a:solidFill>
            </a:endParaRPr>
          </a:p>
        </p:txBody>
      </p:sp>
      <p:graphicFrame>
        <p:nvGraphicFramePr>
          <p:cNvPr id="34818" name="Object 2"/>
          <p:cNvGraphicFramePr>
            <a:graphicFrameLocks noChangeAspect="1"/>
          </p:cNvGraphicFramePr>
          <p:nvPr/>
        </p:nvGraphicFramePr>
        <p:xfrm>
          <a:off x="917575" y="1662113"/>
          <a:ext cx="2687638" cy="372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2" name="Fotografía de Photo Editor" r:id="rId4" imgW="1876190" imgH="2600000" progId="MSPhotoEd.3">
                  <p:embed/>
                </p:oleObj>
              </mc:Choice>
              <mc:Fallback>
                <p:oleObj name="Fotografía de Photo Editor" r:id="rId4" imgW="1876190" imgH="2600000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contrast="1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7575" y="1662113"/>
                        <a:ext cx="2687638" cy="372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7" name="Text Box 17"/>
          <p:cNvSpPr txBox="1">
            <a:spLocks noChangeArrowheads="1"/>
          </p:cNvSpPr>
          <p:nvPr/>
        </p:nvSpPr>
        <p:spPr bwMode="auto">
          <a:xfrm>
            <a:off x="2530475" y="3660775"/>
            <a:ext cx="822325" cy="457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es-ES" b="1" i="1" u="none">
                <a:solidFill>
                  <a:srgbClr val="4D4D4D"/>
                </a:solidFill>
                <a:latin typeface="Times New Roman" charset="0"/>
                <a:sym typeface="Symbol" charset="0"/>
              </a:rPr>
              <a:t> </a:t>
            </a:r>
            <a:r>
              <a:rPr lang="es-ES" b="1" i="1" u="none" baseline="-25000">
                <a:solidFill>
                  <a:srgbClr val="4D4D4D"/>
                </a:solidFill>
                <a:latin typeface="Times New Roman" charset="0"/>
                <a:sym typeface="Symbol" charset="0"/>
              </a:rPr>
              <a:t>K</a:t>
            </a:r>
          </a:p>
        </p:txBody>
      </p:sp>
      <p:sp>
        <p:nvSpPr>
          <p:cNvPr id="34828" name="Text Box 18"/>
          <p:cNvSpPr txBox="1">
            <a:spLocks noChangeArrowheads="1"/>
          </p:cNvSpPr>
          <p:nvPr/>
        </p:nvSpPr>
        <p:spPr bwMode="auto">
          <a:xfrm>
            <a:off x="2592388" y="3240088"/>
            <a:ext cx="598487" cy="457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es-ES" b="1" i="1" u="none">
                <a:solidFill>
                  <a:srgbClr val="4D4D4D"/>
                </a:solidFill>
                <a:latin typeface="Times New Roman" charset="0"/>
                <a:sym typeface="Symbol" charset="0"/>
              </a:rPr>
              <a:t></a:t>
            </a:r>
            <a:r>
              <a:rPr lang="es-ES" b="1" i="1" u="none" baseline="-25000">
                <a:solidFill>
                  <a:srgbClr val="4D4D4D"/>
                </a:solidFill>
                <a:latin typeface="Times New Roman" charset="0"/>
                <a:sym typeface="Symbol" charset="0"/>
              </a:rPr>
              <a:t>K</a:t>
            </a:r>
          </a:p>
        </p:txBody>
      </p:sp>
      <p:graphicFrame>
        <p:nvGraphicFramePr>
          <p:cNvPr id="34819" name="Object 3"/>
          <p:cNvGraphicFramePr>
            <a:graphicFrameLocks noChangeAspect="1"/>
          </p:cNvGraphicFramePr>
          <p:nvPr/>
        </p:nvGraphicFramePr>
        <p:xfrm>
          <a:off x="3554413" y="1662113"/>
          <a:ext cx="1471612" cy="371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3" name="Fotografía de Photo Editor" r:id="rId6" imgW="1028844" imgH="2600000" progId="MSPhotoEd.3">
                  <p:embed/>
                </p:oleObj>
              </mc:Choice>
              <mc:Fallback>
                <p:oleObj name="Fotografía de Photo Editor" r:id="rId6" imgW="1028844" imgH="2600000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lum contrast="1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4413" y="1662113"/>
                        <a:ext cx="1471612" cy="3717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0" name="Object 4"/>
          <p:cNvGraphicFramePr>
            <a:graphicFrameLocks noChangeAspect="1"/>
          </p:cNvGraphicFramePr>
          <p:nvPr/>
        </p:nvGraphicFramePr>
        <p:xfrm>
          <a:off x="5024438" y="1662113"/>
          <a:ext cx="1797050" cy="371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4" name="Fotografía de Photo Editor" r:id="rId8" imgW="1257476" imgH="2600000" progId="MSPhotoEd.3">
                  <p:embed/>
                </p:oleObj>
              </mc:Choice>
              <mc:Fallback>
                <p:oleObj name="Fotografía de Photo Editor" r:id="rId8" imgW="1257476" imgH="2600000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lum contrast="1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4438" y="1662113"/>
                        <a:ext cx="1797050" cy="3717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9" name="Rectangle 21"/>
          <p:cNvSpPr>
            <a:spLocks noChangeArrowheads="1"/>
          </p:cNvSpPr>
          <p:nvPr/>
        </p:nvSpPr>
        <p:spPr bwMode="auto">
          <a:xfrm>
            <a:off x="5087938" y="1166813"/>
            <a:ext cx="12454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_tradnl" b="1" u="none">
                <a:solidFill>
                  <a:schemeClr val="tx1">
                    <a:lumMod val="75000"/>
                    <a:lumOff val="25000"/>
                  </a:schemeClr>
                </a:solidFill>
              </a:rPr>
              <a:t>at S</a:t>
            </a:r>
            <a:r>
              <a:rPr lang="es-ES_tradnl" b="1" u="none" baseline="-25000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r>
              <a:rPr lang="es-ES_tradnl" b="1" u="none">
                <a:solidFill>
                  <a:schemeClr val="tx1">
                    <a:lumMod val="75000"/>
                    <a:lumOff val="25000"/>
                  </a:schemeClr>
                </a:solidFill>
              </a:rPr>
              <a:t> = 95%</a:t>
            </a:r>
            <a:endParaRPr lang="es-ES" b="1" u="none" baseline="-25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830" name="AutoShape 22"/>
          <p:cNvSpPr>
            <a:spLocks/>
          </p:cNvSpPr>
          <p:nvPr/>
        </p:nvSpPr>
        <p:spPr bwMode="auto">
          <a:xfrm>
            <a:off x="6351588" y="3381375"/>
            <a:ext cx="190500" cy="1147763"/>
          </a:xfrm>
          <a:prstGeom prst="rightBrace">
            <a:avLst>
              <a:gd name="adj1" fmla="val 50208"/>
              <a:gd name="adj2" fmla="val 50069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4831" name="AutoShape 23"/>
          <p:cNvSpPr>
            <a:spLocks/>
          </p:cNvSpPr>
          <p:nvPr/>
        </p:nvSpPr>
        <p:spPr bwMode="auto">
          <a:xfrm flipH="1">
            <a:off x="1073150" y="2127250"/>
            <a:ext cx="349250" cy="2309813"/>
          </a:xfrm>
          <a:prstGeom prst="rightBrace">
            <a:avLst>
              <a:gd name="adj1" fmla="val 55114"/>
              <a:gd name="adj2" fmla="val 50000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4832" name="Rectangle 24"/>
          <p:cNvSpPr>
            <a:spLocks noChangeArrowheads="1"/>
          </p:cNvSpPr>
          <p:nvPr/>
        </p:nvSpPr>
        <p:spPr bwMode="auto">
          <a:xfrm>
            <a:off x="42863" y="3052763"/>
            <a:ext cx="52770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_tradnl" b="1" u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CLP</a:t>
            </a:r>
            <a:endParaRPr lang="es-ES" b="1" u="none" baseline="-25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833" name="Rectangle 25"/>
          <p:cNvSpPr>
            <a:spLocks noChangeArrowheads="1"/>
          </p:cNvSpPr>
          <p:nvPr/>
        </p:nvSpPr>
        <p:spPr bwMode="auto">
          <a:xfrm>
            <a:off x="6767513" y="3763963"/>
            <a:ext cx="11991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_tradnl" b="1" u="none">
                <a:solidFill>
                  <a:schemeClr val="tx1">
                    <a:lumMod val="75000"/>
                    <a:lumOff val="25000"/>
                  </a:schemeClr>
                </a:solidFill>
              </a:rPr>
              <a:t>early work</a:t>
            </a:r>
            <a:endParaRPr lang="es-ES" b="1" u="none" baseline="-25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834" name="AutoShape 26"/>
          <p:cNvSpPr>
            <a:spLocks/>
          </p:cNvSpPr>
          <p:nvPr/>
        </p:nvSpPr>
        <p:spPr bwMode="auto">
          <a:xfrm>
            <a:off x="6343650" y="2182813"/>
            <a:ext cx="190500" cy="1147762"/>
          </a:xfrm>
          <a:prstGeom prst="rightBrace">
            <a:avLst>
              <a:gd name="adj1" fmla="val 50208"/>
              <a:gd name="adj2" fmla="val 50069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4835" name="Rectangle 27"/>
          <p:cNvSpPr>
            <a:spLocks noChangeArrowheads="1"/>
          </p:cNvSpPr>
          <p:nvPr/>
        </p:nvSpPr>
        <p:spPr bwMode="auto">
          <a:xfrm>
            <a:off x="6759575" y="2565400"/>
            <a:ext cx="10876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_tradnl" b="1" u="none">
                <a:solidFill>
                  <a:schemeClr val="tx1">
                    <a:lumMod val="75000"/>
                    <a:lumOff val="25000"/>
                  </a:schemeClr>
                </a:solidFill>
              </a:rPr>
              <a:t>proposed</a:t>
            </a:r>
            <a:endParaRPr lang="es-ES" b="1" u="none" baseline="-25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836" name="AutoShape 28"/>
          <p:cNvSpPr>
            <a:spLocks/>
          </p:cNvSpPr>
          <p:nvPr/>
        </p:nvSpPr>
        <p:spPr bwMode="auto">
          <a:xfrm>
            <a:off x="6375400" y="4619625"/>
            <a:ext cx="131763" cy="581025"/>
          </a:xfrm>
          <a:prstGeom prst="rightBrace">
            <a:avLst>
              <a:gd name="adj1" fmla="val 36747"/>
              <a:gd name="adj2" fmla="val 50069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4837" name="Rectangle 29"/>
          <p:cNvSpPr>
            <a:spLocks noChangeArrowheads="1"/>
          </p:cNvSpPr>
          <p:nvPr/>
        </p:nvSpPr>
        <p:spPr bwMode="auto">
          <a:xfrm>
            <a:off x="6734175" y="4681538"/>
            <a:ext cx="17174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_tradnl" b="1" u="none">
                <a:solidFill>
                  <a:schemeClr val="tx1">
                    <a:lumMod val="75000"/>
                    <a:lumOff val="25000"/>
                  </a:schemeClr>
                </a:solidFill>
              </a:rPr>
              <a:t>texture features</a:t>
            </a:r>
            <a:endParaRPr lang="es-ES" b="1" u="none" baseline="-25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293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8" name="Picture 2" descr="spa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525" y="1235075"/>
            <a:ext cx="63500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9" name="Rectangle 3"/>
          <p:cNvSpPr>
            <a:spLocks noGrp="1" noChangeArrowheads="1"/>
          </p:cNvSpPr>
          <p:nvPr>
            <p:ph type="title"/>
          </p:nvPr>
        </p:nvSpPr>
        <p:spPr>
          <a:xfrm>
            <a:off x="-104775" y="-100013"/>
            <a:ext cx="3446463" cy="730251"/>
          </a:xfrm>
        </p:spPr>
        <p:txBody>
          <a:bodyPr/>
          <a:lstStyle/>
          <a:p>
            <a:r>
              <a:rPr lang="es-ES_tradnl" sz="3200" b="1">
                <a:solidFill>
                  <a:srgbClr val="99CCFF"/>
                </a:solidFill>
                <a:latin typeface="Garamond" charset="0"/>
              </a:rPr>
              <a:t>[ Classification ]</a:t>
            </a:r>
            <a:endParaRPr sz="3200" b="1" noProof="1">
              <a:solidFill>
                <a:srgbClr val="99CCFF"/>
              </a:solidFill>
              <a:latin typeface="Garamond" charset="0"/>
            </a:endParaRPr>
          </a:p>
        </p:txBody>
      </p:sp>
      <p:sp>
        <p:nvSpPr>
          <p:cNvPr id="36870" name="Line 4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1" name="Rectangle 5"/>
          <p:cNvSpPr>
            <a:spLocks noChangeArrowheads="1"/>
          </p:cNvSpPr>
          <p:nvPr/>
        </p:nvSpPr>
        <p:spPr bwMode="auto">
          <a:xfrm>
            <a:off x="8580438" y="6567488"/>
            <a:ext cx="4587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de-DE" sz="500" u="none">
                <a:solidFill>
                  <a:schemeClr val="hlink"/>
                </a:solidFill>
                <a:latin typeface="Times New Roman" charset="0"/>
              </a:rPr>
              <a:t>Präsentation</a:t>
            </a:r>
            <a:endParaRPr lang="de-DE" sz="4400" u="none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36872" name="Line 6"/>
          <p:cNvSpPr>
            <a:spLocks noChangeShapeType="1"/>
          </p:cNvSpPr>
          <p:nvPr/>
        </p:nvSpPr>
        <p:spPr bwMode="auto">
          <a:xfrm>
            <a:off x="-6350" y="6553200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3" name="Rectangle 7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s-ES_tradnl"/>
          </a:p>
        </p:txBody>
      </p:sp>
      <p:sp>
        <p:nvSpPr>
          <p:cNvPr id="36874" name="Line 8"/>
          <p:cNvSpPr>
            <a:spLocks noChangeShapeType="1"/>
          </p:cNvSpPr>
          <p:nvPr/>
        </p:nvSpPr>
        <p:spPr bwMode="auto">
          <a:xfrm>
            <a:off x="2387600" y="5295900"/>
            <a:ext cx="54483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5" name="Line 9"/>
          <p:cNvSpPr>
            <a:spLocks noChangeShapeType="1"/>
          </p:cNvSpPr>
          <p:nvPr/>
        </p:nvSpPr>
        <p:spPr bwMode="auto">
          <a:xfrm rot="5400000" flipH="1">
            <a:off x="962025" y="3686175"/>
            <a:ext cx="4343400" cy="635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6" name="Rectangle 10"/>
          <p:cNvSpPr>
            <a:spLocks noChangeArrowheads="1"/>
          </p:cNvSpPr>
          <p:nvPr/>
        </p:nvSpPr>
        <p:spPr bwMode="auto">
          <a:xfrm>
            <a:off x="0" y="1122363"/>
            <a:ext cx="3263900" cy="528637"/>
          </a:xfrm>
          <a:prstGeom prst="rect">
            <a:avLst/>
          </a:prstGeom>
          <a:solidFill>
            <a:srgbClr val="CCEC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ECFF"/>
            </a:extrusionClr>
          </a:sp3d>
        </p:spPr>
        <p:txBody>
          <a:bodyPr wrap="none">
            <a:spAutoFit/>
            <a:flatTx/>
          </a:bodyPr>
          <a:lstStyle/>
          <a:p>
            <a:r>
              <a:rPr lang="es-CL" sz="2800" u="none">
                <a:latin typeface="Arial" charset="0"/>
              </a:rPr>
              <a:t>Threshold classifier</a:t>
            </a:r>
            <a:endParaRPr lang="es-ES" sz="2800" u="none">
              <a:latin typeface="Arial" charset="0"/>
            </a:endParaRPr>
          </a:p>
        </p:txBody>
      </p:sp>
      <p:graphicFrame>
        <p:nvGraphicFramePr>
          <p:cNvPr id="36866" name="Object 2"/>
          <p:cNvGraphicFramePr>
            <a:graphicFrameLocks noChangeAspect="1"/>
          </p:cNvGraphicFramePr>
          <p:nvPr/>
        </p:nvGraphicFramePr>
        <p:xfrm>
          <a:off x="4608513" y="2171700"/>
          <a:ext cx="14763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7" name="Fotografía de Photo Editor" r:id="rId5" imgW="1476190" imgH="380852" progId="MSPhotoEd.3">
                  <p:embed/>
                </p:oleObj>
              </mc:Choice>
              <mc:Fallback>
                <p:oleObj name="Fotografía de Photo Editor" r:id="rId5" imgW="1476190" imgH="380852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8513" y="2171700"/>
                        <a:ext cx="147637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7" name="Object 3"/>
          <p:cNvGraphicFramePr>
            <a:graphicFrameLocks noChangeAspect="1"/>
          </p:cNvGraphicFramePr>
          <p:nvPr/>
        </p:nvGraphicFramePr>
        <p:xfrm>
          <a:off x="4616450" y="5397500"/>
          <a:ext cx="2476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8" name="Fotografía de Photo Editor" r:id="rId7" imgW="2476190" imgH="304923" progId="MSPhotoEd.3">
                  <p:embed/>
                </p:oleObj>
              </mc:Choice>
              <mc:Fallback>
                <p:oleObj name="Fotografía de Photo Editor" r:id="rId7" imgW="2476190" imgH="304923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6450" y="5397500"/>
                        <a:ext cx="24765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7" name="Line 13"/>
          <p:cNvSpPr>
            <a:spLocks noChangeShapeType="1"/>
          </p:cNvSpPr>
          <p:nvPr/>
        </p:nvSpPr>
        <p:spPr bwMode="auto">
          <a:xfrm>
            <a:off x="3149600" y="2184400"/>
            <a:ext cx="304800" cy="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8" name="Line 14"/>
          <p:cNvSpPr>
            <a:spLocks noChangeShapeType="1"/>
          </p:cNvSpPr>
          <p:nvPr/>
        </p:nvSpPr>
        <p:spPr bwMode="auto">
          <a:xfrm>
            <a:off x="3149600" y="4483100"/>
            <a:ext cx="304800" cy="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9" name="Line 15"/>
          <p:cNvSpPr>
            <a:spLocks noChangeShapeType="1"/>
          </p:cNvSpPr>
          <p:nvPr/>
        </p:nvSpPr>
        <p:spPr bwMode="auto">
          <a:xfrm>
            <a:off x="3149600" y="3365500"/>
            <a:ext cx="304800" cy="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6880" name="Group 16"/>
          <p:cNvGrpSpPr>
            <a:grpSpLocks/>
          </p:cNvGrpSpPr>
          <p:nvPr/>
        </p:nvGrpSpPr>
        <p:grpSpPr bwMode="auto">
          <a:xfrm rot="-5400000">
            <a:off x="5143500" y="3987800"/>
            <a:ext cx="304800" cy="2298700"/>
            <a:chOff x="2080" y="1472"/>
            <a:chExt cx="192" cy="1448"/>
          </a:xfrm>
        </p:grpSpPr>
        <p:sp>
          <p:nvSpPr>
            <p:cNvPr id="36883" name="Line 17"/>
            <p:cNvSpPr>
              <a:spLocks noChangeShapeType="1"/>
            </p:cNvSpPr>
            <p:nvPr/>
          </p:nvSpPr>
          <p:spPr bwMode="auto">
            <a:xfrm>
              <a:off x="2080" y="1472"/>
              <a:ext cx="192" cy="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84" name="Line 18"/>
            <p:cNvSpPr>
              <a:spLocks noChangeShapeType="1"/>
            </p:cNvSpPr>
            <p:nvPr/>
          </p:nvSpPr>
          <p:spPr bwMode="auto">
            <a:xfrm>
              <a:off x="2080" y="2920"/>
              <a:ext cx="192" cy="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85" name="Line 19"/>
            <p:cNvSpPr>
              <a:spLocks noChangeShapeType="1"/>
            </p:cNvSpPr>
            <p:nvPr/>
          </p:nvSpPr>
          <p:spPr bwMode="auto">
            <a:xfrm>
              <a:off x="2080" y="2216"/>
              <a:ext cx="192" cy="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96660" name="Text Box 20"/>
          <p:cNvSpPr txBox="1">
            <a:spLocks noChangeArrowheads="1"/>
          </p:cNvSpPr>
          <p:nvPr/>
        </p:nvSpPr>
        <p:spPr bwMode="auto">
          <a:xfrm>
            <a:off x="6143625" y="2671763"/>
            <a:ext cx="2187575" cy="83026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es-ES" u="none"/>
              <a:t>     Sn 	= 95%</a:t>
            </a:r>
          </a:p>
          <a:p>
            <a:r>
              <a:rPr lang="es-ES" u="none"/>
              <a:t>   1-Sp  = 1%</a:t>
            </a:r>
          </a:p>
        </p:txBody>
      </p:sp>
      <p:sp>
        <p:nvSpPr>
          <p:cNvPr id="36882" name="Text Box 22"/>
          <p:cNvSpPr txBox="1">
            <a:spLocks noChangeArrowheads="1"/>
          </p:cNvSpPr>
          <p:nvPr/>
        </p:nvSpPr>
        <p:spPr bwMode="auto">
          <a:xfrm>
            <a:off x="0" y="6521450"/>
            <a:ext cx="9223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de-DE" sz="1400" b="1" u="none">
                <a:solidFill>
                  <a:srgbClr val="99CCFF"/>
                </a:solidFill>
              </a:rPr>
              <a:t>D.Mery: Crossing Line Profile		                   </a:t>
            </a:r>
            <a:fld id="{9B78FB75-3983-AE4B-BE1D-529B555BEEDF}" type="slidenum">
              <a:rPr sz="1400" b="1" u="none" noProof="1">
                <a:solidFill>
                  <a:srgbClr val="99CCFF"/>
                </a:solidFill>
              </a:rPr>
              <a:pPr/>
              <a:t>18</a:t>
            </a:fld>
            <a:endParaRPr sz="1400" b="1" u="none" noProof="1">
              <a:solidFill>
                <a:srgbClr val="99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1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6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6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6660" grpId="0" animBg="1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 descr="bmw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0600" y="-5029200"/>
            <a:ext cx="11125200" cy="14351244"/>
          </a:xfrm>
          <a:prstGeom prst="rect">
            <a:avLst/>
          </a:prstGeom>
        </p:spPr>
      </p:pic>
      <p:sp>
        <p:nvSpPr>
          <p:cNvPr id="4" name="3 Rectángulo"/>
          <p:cNvSpPr/>
          <p:nvPr/>
        </p:nvSpPr>
        <p:spPr>
          <a:xfrm>
            <a:off x="1752600" y="35052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296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62626"/>
                </a:solidFill>
                <a:latin typeface="Trebuchet MS"/>
                <a:cs typeface="Trebuchet MS"/>
              </a:rPr>
              <a:t>X-ray testing: </a:t>
            </a:r>
            <a:r>
              <a:rPr lang="en-US" sz="2800" dirty="0">
                <a:solidFill>
                  <a:srgbClr val="FF772B"/>
                </a:solidFill>
                <a:latin typeface="Trebuchet MS"/>
                <a:cs typeface="Trebuchet MS"/>
              </a:rPr>
              <a:t>Castings</a:t>
            </a:r>
            <a:r>
              <a:rPr lang="en-US" dirty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1800" y="5727700"/>
            <a:ext cx="8153400" cy="444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4"/>
          <p:cNvSpPr/>
          <p:nvPr/>
        </p:nvSpPr>
        <p:spPr>
          <a:xfrm>
            <a:off x="444500" y="889000"/>
            <a:ext cx="8153400" cy="444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CastingsInspection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9150" y="933450"/>
            <a:ext cx="75057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1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09850" y="2343150"/>
            <a:ext cx="6076950" cy="405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16257" name="Picture 65" descr="3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58" name="Picture 66" descr="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59" name="Picture 67" descr="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60" name="Picture 68" descr="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61" name="Picture 69" descr="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62" name="Picture 70" descr="5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63" name="Picture 71" descr="6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64" name="Picture 72" descr="7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65" name="Picture 73" descr="8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66" name="Picture 74" descr="9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67" name="Picture 75" descr="10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68" name="Picture 76" descr="11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69" name="Picture 77" descr="12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70" name="Picture 78" descr="13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71" name="Picture 79" descr="14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72" name="Picture 80" descr="15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73" name="Picture 81" descr="16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74" name="Picture 82" descr="17"/>
          <p:cNvPicPr>
            <a:picLocks noChangeAspect="1" noChangeArrowheads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75" name="Picture 83" descr="18"/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76" name="Picture 84" descr="19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77" name="Picture 85" descr="20"/>
          <p:cNvPicPr>
            <a:picLocks noChangeAspect="1" noChangeArrowheads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78" name="Picture 86" descr="21"/>
          <p:cNvPicPr>
            <a:picLocks noChangeAspect="1" noChangeArrowheads="1"/>
          </p:cNvPicPr>
          <p:nvPr/>
        </p:nvPicPr>
        <p:blipFill>
          <a:blip r:embed="rId25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79" name="Picture 87" descr="22"/>
          <p:cNvPicPr>
            <a:picLocks noChangeAspect="1" noChangeArrowheads="1"/>
          </p:cNvPicPr>
          <p:nvPr/>
        </p:nvPicPr>
        <p:blipFill>
          <a:blip r:embed="rId26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80" name="Picture 88" descr="23"/>
          <p:cNvPicPr>
            <a:picLocks noChangeAspect="1" noChangeArrowheads="1"/>
          </p:cNvPicPr>
          <p:nvPr/>
        </p:nvPicPr>
        <p:blipFill>
          <a:blip r:embed="rId27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81" name="Picture 89" descr="24"/>
          <p:cNvPicPr>
            <a:picLocks noChangeAspect="1" noChangeArrowheads="1"/>
          </p:cNvPicPr>
          <p:nvPr/>
        </p:nvPicPr>
        <p:blipFill>
          <a:blip r:embed="rId28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82" name="Picture 90" descr="25"/>
          <p:cNvPicPr>
            <a:picLocks noChangeAspect="1" noChangeArrowheads="1"/>
          </p:cNvPicPr>
          <p:nvPr/>
        </p:nvPicPr>
        <p:blipFill>
          <a:blip r:embed="rId29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83" name="Picture 91" descr="26"/>
          <p:cNvPicPr>
            <a:picLocks noChangeAspect="1" noChangeArrowheads="1"/>
          </p:cNvPicPr>
          <p:nvPr/>
        </p:nvPicPr>
        <p:blipFill>
          <a:blip r:embed="rId30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84" name="Picture 92" descr="27"/>
          <p:cNvPicPr>
            <a:picLocks noChangeAspect="1" noChangeArrowheads="1"/>
          </p:cNvPicPr>
          <p:nvPr/>
        </p:nvPicPr>
        <p:blipFill>
          <a:blip r:embed="rId31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85" name="Picture 93" descr="28"/>
          <p:cNvPicPr>
            <a:picLocks noChangeAspect="1" noChangeArrowheads="1"/>
          </p:cNvPicPr>
          <p:nvPr/>
        </p:nvPicPr>
        <p:blipFill>
          <a:blip r:embed="rId32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86" name="Picture 94" descr="29"/>
          <p:cNvPicPr>
            <a:picLocks noChangeAspect="1" noChangeArrowheads="1"/>
          </p:cNvPicPr>
          <p:nvPr/>
        </p:nvPicPr>
        <p:blipFill>
          <a:blip r:embed="rId33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grpSp>
        <p:nvGrpSpPr>
          <p:cNvPr id="2" name="Group 42"/>
          <p:cNvGrpSpPr>
            <a:grpSpLocks/>
          </p:cNvGrpSpPr>
          <p:nvPr/>
        </p:nvGrpSpPr>
        <p:grpSpPr bwMode="auto">
          <a:xfrm rot="13516876" flipH="1">
            <a:off x="3723843" y="3864258"/>
            <a:ext cx="3365919" cy="1395003"/>
            <a:chOff x="867" y="1616"/>
            <a:chExt cx="1405" cy="445"/>
          </a:xfrm>
        </p:grpSpPr>
        <p:sp>
          <p:nvSpPr>
            <p:cNvPr id="1416235" name="Line 43"/>
            <p:cNvSpPr>
              <a:spLocks noChangeShapeType="1"/>
            </p:cNvSpPr>
            <p:nvPr/>
          </p:nvSpPr>
          <p:spPr bwMode="auto">
            <a:xfrm flipH="1">
              <a:off x="922" y="1786"/>
              <a:ext cx="1350" cy="275"/>
            </a:xfrm>
            <a:prstGeom prst="line">
              <a:avLst/>
            </a:prstGeom>
            <a:noFill/>
            <a:ln w="9525">
              <a:solidFill>
                <a:srgbClr val="FFFF99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6236" name="Line 44"/>
            <p:cNvSpPr>
              <a:spLocks noChangeShapeType="1"/>
            </p:cNvSpPr>
            <p:nvPr/>
          </p:nvSpPr>
          <p:spPr bwMode="auto">
            <a:xfrm flipH="1" flipV="1">
              <a:off x="927" y="1616"/>
              <a:ext cx="1344" cy="173"/>
            </a:xfrm>
            <a:prstGeom prst="line">
              <a:avLst/>
            </a:prstGeom>
            <a:noFill/>
            <a:ln w="9525">
              <a:solidFill>
                <a:srgbClr val="FFFF99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6237" name="Line 45"/>
            <p:cNvSpPr>
              <a:spLocks noChangeShapeType="1"/>
            </p:cNvSpPr>
            <p:nvPr/>
          </p:nvSpPr>
          <p:spPr bwMode="auto">
            <a:xfrm flipH="1" flipV="1">
              <a:off x="993" y="1754"/>
              <a:ext cx="1269" cy="29"/>
            </a:xfrm>
            <a:prstGeom prst="line">
              <a:avLst/>
            </a:prstGeom>
            <a:noFill/>
            <a:ln w="9525">
              <a:solidFill>
                <a:srgbClr val="FFFF99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6238" name="Line 46"/>
            <p:cNvSpPr>
              <a:spLocks noChangeShapeType="1"/>
            </p:cNvSpPr>
            <p:nvPr/>
          </p:nvSpPr>
          <p:spPr bwMode="auto">
            <a:xfrm flipH="1">
              <a:off x="867" y="1780"/>
              <a:ext cx="1395" cy="165"/>
            </a:xfrm>
            <a:prstGeom prst="line">
              <a:avLst/>
            </a:prstGeom>
            <a:noFill/>
            <a:ln w="9525">
              <a:solidFill>
                <a:srgbClr val="FFFF99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53" name="50 Conector angular"/>
          <p:cNvCxnSpPr/>
          <p:nvPr/>
        </p:nvCxnSpPr>
        <p:spPr>
          <a:xfrm rot="10800000">
            <a:off x="3276600" y="1676400"/>
            <a:ext cx="990600" cy="609600"/>
          </a:xfrm>
          <a:prstGeom prst="bentConnector3">
            <a:avLst>
              <a:gd name="adj1" fmla="val 626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uadroTexto 38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62626"/>
                </a:solidFill>
                <a:latin typeface="Trebuchet MS"/>
                <a:cs typeface="Trebuchet MS"/>
              </a:rPr>
              <a:t>X-ray testing: </a:t>
            </a:r>
            <a:r>
              <a:rPr lang="en-US" sz="2800" dirty="0">
                <a:solidFill>
                  <a:srgbClr val="FF772B"/>
                </a:solidFill>
                <a:latin typeface="Trebuchet MS"/>
                <a:cs typeface="Trebuchet MS"/>
              </a:rPr>
              <a:t>Castings</a:t>
            </a:r>
            <a:r>
              <a:rPr lang="en-US" dirty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10505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100"/>
                                        <p:tgtEl>
                                          <p:spTgt spid="1416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600"/>
                            </p:stCondLst>
                            <p:childTnLst>
                              <p:par>
                                <p:cTn id="16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100"/>
                            </p:stCondLst>
                            <p:childTnLst>
                              <p:par>
                                <p:cTn id="19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600"/>
                            </p:stCondLst>
                            <p:childTnLst>
                              <p:par>
                                <p:cTn id="22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100"/>
                            </p:stCondLst>
                            <p:childTnLst>
                              <p:par>
                                <p:cTn id="25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600"/>
                            </p:stCondLst>
                            <p:childTnLst>
                              <p:par>
                                <p:cTn id="28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100"/>
                            </p:stCondLst>
                            <p:childTnLst>
                              <p:par>
                                <p:cTn id="31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600"/>
                            </p:stCondLst>
                            <p:childTnLst>
                              <p:par>
                                <p:cTn id="34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100"/>
                            </p:stCondLst>
                            <p:childTnLst>
                              <p:par>
                                <p:cTn id="37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600"/>
                            </p:stCondLst>
                            <p:childTnLst>
                              <p:par>
                                <p:cTn id="40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100"/>
                            </p:stCondLst>
                            <p:childTnLst>
                              <p:par>
                                <p:cTn id="43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600"/>
                            </p:stCondLst>
                            <p:childTnLst>
                              <p:par>
                                <p:cTn id="46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100"/>
                            </p:stCondLst>
                            <p:childTnLst>
                              <p:par>
                                <p:cTn id="49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8600"/>
                            </p:stCondLst>
                            <p:childTnLst>
                              <p:par>
                                <p:cTn id="52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9100"/>
                            </p:stCondLst>
                            <p:childTnLst>
                              <p:par>
                                <p:cTn id="55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9600"/>
                            </p:stCondLst>
                            <p:childTnLst>
                              <p:par>
                                <p:cTn id="58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100"/>
                            </p:stCondLst>
                            <p:childTnLst>
                              <p:par>
                                <p:cTn id="61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600"/>
                            </p:stCondLst>
                            <p:childTnLst>
                              <p:par>
                                <p:cTn id="64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1100"/>
                            </p:stCondLst>
                            <p:childTnLst>
                              <p:par>
                                <p:cTn id="67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1600"/>
                            </p:stCondLst>
                            <p:childTnLst>
                              <p:par>
                                <p:cTn id="70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2100"/>
                            </p:stCondLst>
                            <p:childTnLst>
                              <p:par>
                                <p:cTn id="73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2600"/>
                            </p:stCondLst>
                            <p:childTnLst>
                              <p:par>
                                <p:cTn id="76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3100"/>
                            </p:stCondLst>
                            <p:childTnLst>
                              <p:par>
                                <p:cTn id="79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3600"/>
                            </p:stCondLst>
                            <p:childTnLst>
                              <p:par>
                                <p:cTn id="82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4100"/>
                            </p:stCondLst>
                            <p:childTnLst>
                              <p:par>
                                <p:cTn id="85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4600"/>
                            </p:stCondLst>
                            <p:childTnLst>
                              <p:par>
                                <p:cTn id="88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100"/>
                            </p:stCondLst>
                            <p:childTnLst>
                              <p:par>
                                <p:cTn id="91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600"/>
                            </p:stCondLst>
                            <p:childTnLst>
                              <p:par>
                                <p:cTn id="94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6100"/>
                            </p:stCondLst>
                            <p:childTnLst>
                              <p:par>
                                <p:cTn id="97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6600"/>
                            </p:stCondLst>
                            <p:childTnLst>
                              <p:par>
                                <p:cTn id="100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22 Imagen" descr="BMW01601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0" y="1023108"/>
            <a:ext cx="7208088" cy="5606291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62626"/>
                </a:solidFill>
                <a:latin typeface="Trebuchet MS"/>
                <a:cs typeface="Trebuchet MS"/>
              </a:rPr>
              <a:t>X-ray testing: </a:t>
            </a:r>
            <a:r>
              <a:rPr lang="en-US" sz="2800" dirty="0">
                <a:solidFill>
                  <a:srgbClr val="FF772B"/>
                </a:solidFill>
                <a:latin typeface="Trebuchet MS"/>
                <a:cs typeface="Trebuchet MS"/>
              </a:rPr>
              <a:t>Castings</a:t>
            </a:r>
            <a:r>
              <a:rPr lang="en-US" dirty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63794273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law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1367" y="1044061"/>
            <a:ext cx="7202751" cy="560713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62626"/>
                </a:solidFill>
                <a:latin typeface="Trebuchet MS"/>
                <a:cs typeface="Trebuchet MS"/>
              </a:rPr>
              <a:t>X-ray testing: </a:t>
            </a:r>
            <a:r>
              <a:rPr lang="en-US" sz="2800" dirty="0">
                <a:solidFill>
                  <a:srgbClr val="FF772B"/>
                </a:solidFill>
                <a:latin typeface="Trebuchet MS"/>
                <a:cs typeface="Trebuchet MS"/>
              </a:rPr>
              <a:t>Castings</a:t>
            </a:r>
            <a:r>
              <a:rPr lang="en-US" dirty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34464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22 Imagen" descr="BMW01601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0" y="1023108"/>
            <a:ext cx="7208088" cy="5606291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62626"/>
                </a:solidFill>
                <a:latin typeface="Trebuchet MS"/>
                <a:cs typeface="Trebuchet MS"/>
              </a:rPr>
              <a:t>X-ray testing: </a:t>
            </a:r>
            <a:r>
              <a:rPr lang="en-US" sz="2800" dirty="0">
                <a:solidFill>
                  <a:srgbClr val="FF772B"/>
                </a:solidFill>
                <a:latin typeface="Trebuchet MS"/>
                <a:cs typeface="Trebuchet MS"/>
              </a:rPr>
              <a:t>Castings</a:t>
            </a:r>
            <a:r>
              <a:rPr lang="en-US" dirty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089400" y="2006600"/>
            <a:ext cx="190500" cy="2413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6533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-3175" y="3829050"/>
            <a:ext cx="1758950" cy="2073275"/>
            <a:chOff x="-2" y="2412"/>
            <a:chExt cx="1108" cy="1306"/>
          </a:xfrm>
        </p:grpSpPr>
        <p:pic>
          <p:nvPicPr>
            <p:cNvPr id="2049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" y="2644"/>
              <a:ext cx="1108" cy="1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94" name="Line 4"/>
            <p:cNvSpPr>
              <a:spLocks noChangeShapeType="1"/>
            </p:cNvSpPr>
            <p:nvPr/>
          </p:nvSpPr>
          <p:spPr bwMode="auto">
            <a:xfrm>
              <a:off x="522" y="2412"/>
              <a:ext cx="0" cy="2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483" name="Rectangle 5"/>
          <p:cNvSpPr>
            <a:spLocks noGrp="1" noChangeArrowheads="1"/>
          </p:cNvSpPr>
          <p:nvPr>
            <p:ph type="title"/>
          </p:nvPr>
        </p:nvSpPr>
        <p:spPr>
          <a:xfrm>
            <a:off x="-168275" y="-100013"/>
            <a:ext cx="5249863" cy="730251"/>
          </a:xfrm>
        </p:spPr>
        <p:txBody>
          <a:bodyPr/>
          <a:lstStyle/>
          <a:p>
            <a:r>
              <a:rPr lang="es-ES_tradnl" sz="3600" b="1">
                <a:solidFill>
                  <a:srgbClr val="99CCFF"/>
                </a:solidFill>
                <a:latin typeface="Garamond" charset="0"/>
              </a:rPr>
              <a:t>[ Crossing line profiles ]</a:t>
            </a:r>
            <a:endParaRPr sz="3600" b="1" noProof="1">
              <a:solidFill>
                <a:srgbClr val="99CCFF"/>
              </a:solidFill>
              <a:latin typeface="Garamond" charset="0"/>
            </a:endParaRPr>
          </a:p>
        </p:txBody>
      </p:sp>
      <p:sp>
        <p:nvSpPr>
          <p:cNvPr id="20484" name="Line 6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5" name="Rectangle 7"/>
          <p:cNvSpPr>
            <a:spLocks noChangeArrowheads="1"/>
          </p:cNvSpPr>
          <p:nvPr/>
        </p:nvSpPr>
        <p:spPr bwMode="auto">
          <a:xfrm>
            <a:off x="8580438" y="6567488"/>
            <a:ext cx="4587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de-DE" sz="500" u="none">
                <a:solidFill>
                  <a:schemeClr val="hlink"/>
                </a:solidFill>
                <a:latin typeface="Times New Roman" charset="0"/>
              </a:rPr>
              <a:t>Präsentation</a:t>
            </a:r>
            <a:endParaRPr lang="de-DE" sz="4400" u="none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20486" name="Line 8"/>
          <p:cNvSpPr>
            <a:spLocks noChangeShapeType="1"/>
          </p:cNvSpPr>
          <p:nvPr/>
        </p:nvSpPr>
        <p:spPr bwMode="auto">
          <a:xfrm>
            <a:off x="-6350" y="6553200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0487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46300"/>
            <a:ext cx="1741488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596900" y="2540000"/>
            <a:ext cx="355600" cy="2365375"/>
            <a:chOff x="376" y="1600"/>
            <a:chExt cx="224" cy="1490"/>
          </a:xfrm>
        </p:grpSpPr>
        <p:sp>
          <p:nvSpPr>
            <p:cNvPr id="20491" name="Rectangle 12"/>
            <p:cNvSpPr>
              <a:spLocks noChangeArrowheads="1"/>
            </p:cNvSpPr>
            <p:nvPr/>
          </p:nvSpPr>
          <p:spPr bwMode="auto">
            <a:xfrm>
              <a:off x="376" y="1600"/>
              <a:ext cx="224" cy="200"/>
            </a:xfrm>
            <a:prstGeom prst="rect">
              <a:avLst/>
            </a:prstGeom>
            <a:noFill/>
            <a:ln w="9525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492" name="Rectangle 13"/>
            <p:cNvSpPr>
              <a:spLocks noChangeArrowheads="1"/>
            </p:cNvSpPr>
            <p:nvPr/>
          </p:nvSpPr>
          <p:spPr bwMode="auto">
            <a:xfrm>
              <a:off x="376" y="2890"/>
              <a:ext cx="224" cy="200"/>
            </a:xfrm>
            <a:prstGeom prst="rect">
              <a:avLst/>
            </a:prstGeom>
            <a:noFill/>
            <a:ln w="9525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20489" name="Text Box 15"/>
          <p:cNvSpPr txBox="1">
            <a:spLocks noChangeArrowheads="1"/>
          </p:cNvSpPr>
          <p:nvPr/>
        </p:nvSpPr>
        <p:spPr bwMode="auto">
          <a:xfrm>
            <a:off x="0" y="6521450"/>
            <a:ext cx="9223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de-DE" sz="1400" b="1" u="none">
                <a:solidFill>
                  <a:srgbClr val="99CCFF"/>
                </a:solidFill>
              </a:rPr>
              <a:t>D.Mery: Crossing Line Profile		                   </a:t>
            </a:r>
            <a:fld id="{63CFF2EC-1663-5743-A075-8EA969781E8A}" type="slidenum">
              <a:rPr sz="1400" b="1" u="none" noProof="1">
                <a:solidFill>
                  <a:srgbClr val="99CCFF"/>
                </a:solidFill>
              </a:rPr>
              <a:pPr/>
              <a:t>8</a:t>
            </a:fld>
            <a:endParaRPr sz="1400" b="1" u="none" noProof="1">
              <a:solidFill>
                <a:srgbClr val="99CCFF"/>
              </a:solidFill>
            </a:endParaRPr>
          </a:p>
        </p:txBody>
      </p:sp>
      <p:sp>
        <p:nvSpPr>
          <p:cNvPr id="20490" name="Rectangle 17"/>
          <p:cNvSpPr>
            <a:spLocks noChangeArrowheads="1"/>
          </p:cNvSpPr>
          <p:nvPr/>
        </p:nvSpPr>
        <p:spPr bwMode="auto">
          <a:xfrm>
            <a:off x="7553325" y="57150"/>
            <a:ext cx="11928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_tradnl" b="1" u="none">
                <a:solidFill>
                  <a:schemeClr val="tx1">
                    <a:lumMod val="75000"/>
                    <a:lumOff val="25000"/>
                  </a:schemeClr>
                </a:solidFill>
              </a:rPr>
              <a:t>Early</a:t>
            </a:r>
            <a:r>
              <a:rPr lang="es-ES_tradnl" b="1" u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b="1" u="non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work</a:t>
            </a:r>
            <a:endParaRPr lang="es-ES" b="1" u="non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66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-168275" y="-100013"/>
            <a:ext cx="6796088" cy="730251"/>
          </a:xfrm>
        </p:spPr>
        <p:txBody>
          <a:bodyPr/>
          <a:lstStyle/>
          <a:p>
            <a:r>
              <a:rPr lang="es-ES_tradnl" sz="3200" b="1">
                <a:solidFill>
                  <a:srgbClr val="99CCFF"/>
                </a:solidFill>
                <a:latin typeface="Garamond" charset="0"/>
              </a:rPr>
              <a:t>[ Segmentation of potential flaws ]</a:t>
            </a:r>
            <a:endParaRPr sz="3200" b="1" noProof="1">
              <a:solidFill>
                <a:srgbClr val="99CCFF"/>
              </a:solidFill>
              <a:latin typeface="Garamond" charset="0"/>
            </a:endParaRPr>
          </a:p>
        </p:txBody>
      </p:sp>
      <p:sp>
        <p:nvSpPr>
          <p:cNvPr id="16387" name="Line 3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8580438" y="6567488"/>
            <a:ext cx="4587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de-DE" sz="500" u="none">
                <a:solidFill>
                  <a:schemeClr val="hlink"/>
                </a:solidFill>
                <a:latin typeface="Times New Roman" charset="0"/>
              </a:rPr>
              <a:t>Präsentation</a:t>
            </a:r>
            <a:endParaRPr lang="de-DE" sz="4400" u="none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16389" name="Line 5"/>
          <p:cNvSpPr>
            <a:spLocks noChangeShapeType="1"/>
          </p:cNvSpPr>
          <p:nvPr/>
        </p:nvSpPr>
        <p:spPr bwMode="auto">
          <a:xfrm>
            <a:off x="-6350" y="6553200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6390" name="Picture 7" descr="a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13" y="898525"/>
            <a:ext cx="1866900" cy="122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839788" y="862013"/>
            <a:ext cx="7343775" cy="4322762"/>
            <a:chOff x="529" y="543"/>
            <a:chExt cx="4626" cy="2723"/>
          </a:xfrm>
        </p:grpSpPr>
        <p:pic>
          <p:nvPicPr>
            <p:cNvPr id="16401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1" y="589"/>
              <a:ext cx="3574" cy="2677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402" name="Rectangle 10"/>
            <p:cNvSpPr>
              <a:spLocks noChangeArrowheads="1"/>
            </p:cNvSpPr>
            <p:nvPr/>
          </p:nvSpPr>
          <p:spPr bwMode="auto">
            <a:xfrm>
              <a:off x="529" y="672"/>
              <a:ext cx="444" cy="51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403" name="Text Box 11"/>
            <p:cNvSpPr txBox="1">
              <a:spLocks noChangeArrowheads="1"/>
            </p:cNvSpPr>
            <p:nvPr/>
          </p:nvSpPr>
          <p:spPr bwMode="auto">
            <a:xfrm>
              <a:off x="1546" y="543"/>
              <a:ext cx="13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de-DE" sz="2000" i="1" u="none">
                  <a:latin typeface="Arial" charset="0"/>
                </a:rPr>
                <a:t>X-ray image in 3D</a:t>
              </a:r>
              <a:endParaRPr lang="de-DE" u="none"/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558800" y="1370013"/>
            <a:ext cx="7951788" cy="4256087"/>
            <a:chOff x="352" y="863"/>
            <a:chExt cx="5009" cy="2681"/>
          </a:xfrm>
        </p:grpSpPr>
        <p:pic>
          <p:nvPicPr>
            <p:cNvPr id="16398" name="Picture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" y="867"/>
              <a:ext cx="3574" cy="2677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99" name="Picture 14" descr="a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" y="1425"/>
              <a:ext cx="1183" cy="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400" name="Text Box 15"/>
            <p:cNvSpPr txBox="1">
              <a:spLocks noChangeArrowheads="1"/>
            </p:cNvSpPr>
            <p:nvPr/>
          </p:nvSpPr>
          <p:spPr bwMode="auto">
            <a:xfrm>
              <a:off x="1783" y="863"/>
              <a:ext cx="185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de-DE" sz="2000" i="1" u="none">
                  <a:latin typeface="Arial" charset="0"/>
                </a:rPr>
                <a:t>Edge detection with LoG</a:t>
              </a:r>
              <a:endParaRPr lang="de-DE" u="none"/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549275" y="1714500"/>
            <a:ext cx="8386763" cy="4264025"/>
            <a:chOff x="346" y="1080"/>
            <a:chExt cx="5283" cy="2686"/>
          </a:xfrm>
        </p:grpSpPr>
        <p:pic>
          <p:nvPicPr>
            <p:cNvPr id="16395" name="Picture 1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5" y="1089"/>
              <a:ext cx="3574" cy="2677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96" name="Picture 18" descr="aa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" y="2253"/>
              <a:ext cx="1171" cy="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97" name="Text Box 19"/>
            <p:cNvSpPr txBox="1">
              <a:spLocks noChangeArrowheads="1"/>
            </p:cNvSpPr>
            <p:nvPr/>
          </p:nvSpPr>
          <p:spPr bwMode="auto">
            <a:xfrm>
              <a:off x="2045" y="1080"/>
              <a:ext cx="261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2pPr>
              <a:lvl3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3pPr>
              <a:lvl4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4pPr>
              <a:lvl5pPr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u="sng">
                  <a:solidFill>
                    <a:schemeClr val="tx1"/>
                  </a:solidFill>
                  <a:latin typeface="Garamond" charset="0"/>
                  <a:ea typeface="ＭＳ Ｐゴシック" charset="0"/>
                </a:defRPr>
              </a:lvl9pPr>
            </a:lstStyle>
            <a:p>
              <a:r>
                <a:rPr lang="de-DE" sz="2000" i="1" u="none">
                  <a:latin typeface="Arial" charset="0"/>
                </a:rPr>
                <a:t>Edge detection with LoG + gradient</a:t>
              </a:r>
            </a:p>
          </p:txBody>
        </p:sp>
      </p:grpSp>
      <p:sp>
        <p:nvSpPr>
          <p:cNvPr id="16394" name="Text Box 21"/>
          <p:cNvSpPr txBox="1">
            <a:spLocks noChangeArrowheads="1"/>
          </p:cNvSpPr>
          <p:nvPr/>
        </p:nvSpPr>
        <p:spPr bwMode="auto">
          <a:xfrm>
            <a:off x="0" y="6521450"/>
            <a:ext cx="9223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2pPr>
            <a:lvl3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3pPr>
            <a:lvl4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4pPr>
            <a:lvl5pPr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Garamond" charset="0"/>
                <a:ea typeface="ＭＳ Ｐゴシック" charset="0"/>
              </a:defRPr>
            </a:lvl9pPr>
          </a:lstStyle>
          <a:p>
            <a:r>
              <a:rPr lang="de-DE" sz="1400" b="1" u="none">
                <a:solidFill>
                  <a:srgbClr val="99CCFF"/>
                </a:solidFill>
              </a:rPr>
              <a:t>D.Mery: Crossing Line Profile		                   </a:t>
            </a:r>
            <a:fld id="{1CBEC071-DC2C-E14B-85CB-32A013023019}" type="slidenum">
              <a:rPr sz="1400" b="1" u="none" noProof="1">
                <a:solidFill>
                  <a:srgbClr val="99CCFF"/>
                </a:solidFill>
              </a:rPr>
              <a:pPr/>
              <a:t>9</a:t>
            </a:fld>
            <a:endParaRPr sz="1400" b="1" u="none" noProof="1">
              <a:solidFill>
                <a:srgbClr val="99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8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1149</TotalTime>
  <Words>674</Words>
  <Application>Microsoft Macintosh PowerPoint</Application>
  <PresentationFormat>On-screen Show (4:3)</PresentationFormat>
  <Paragraphs>312</Paragraphs>
  <Slides>18</Slides>
  <Notes>17</Notes>
  <HiddenSlides>0</HiddenSlides>
  <MMClips>2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CG Times</vt:lpstr>
      <vt:lpstr>Garamond</vt:lpstr>
      <vt:lpstr>Helvetica</vt:lpstr>
      <vt:lpstr>Times New Roman</vt:lpstr>
      <vt:lpstr>Trebuchet MS</vt:lpstr>
      <vt:lpstr>Tema de Office</vt:lpstr>
      <vt:lpstr>Fotografía de Photo Editor</vt:lpstr>
      <vt:lpstr>Picture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[ Crossing line profiles ]</vt:lpstr>
      <vt:lpstr>[ Segmentation of potential flaws ]</vt:lpstr>
      <vt:lpstr>[ Segmentation of potential flaws ]</vt:lpstr>
      <vt:lpstr>[ Crossing line profiles ]</vt:lpstr>
      <vt:lpstr>[ Crossing line profiles ]</vt:lpstr>
      <vt:lpstr>[ Crossing line profiles ]</vt:lpstr>
      <vt:lpstr>[ 4. Performance analysis ]</vt:lpstr>
      <vt:lpstr>[ 4. Performance analysis ]</vt:lpstr>
      <vt:lpstr>[ 4. Performance analysis ]</vt:lpstr>
      <vt:lpstr>[ 4. Performance analysis ]</vt:lpstr>
      <vt:lpstr>[ Classification ]</vt:lpstr>
    </vt:vector>
  </TitlesOfParts>
  <Company>Escuela de Ingeniería - P.Universidad Católica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Domingo Mery</dc:creator>
  <cp:lastModifiedBy>Domingo Mery</cp:lastModifiedBy>
  <cp:revision>37</cp:revision>
  <dcterms:created xsi:type="dcterms:W3CDTF">2012-03-29T14:01:40Z</dcterms:created>
  <dcterms:modified xsi:type="dcterms:W3CDTF">2020-04-07T13:51:21Z</dcterms:modified>
</cp:coreProperties>
</file>